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3" r:id="rId5"/>
    <p:sldId id="259" r:id="rId6"/>
    <p:sldId id="260" r:id="rId7"/>
    <p:sldId id="261" r:id="rId8"/>
    <p:sldId id="271" r:id="rId9"/>
    <p:sldId id="264" r:id="rId10"/>
    <p:sldId id="27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F7F8"/>
    <a:srgbClr val="293333"/>
    <a:srgbClr val="4C605F"/>
    <a:srgbClr val="B0C0BF"/>
    <a:srgbClr val="9BAFAE"/>
    <a:srgbClr val="6E8B89"/>
    <a:srgbClr val="FFFF99"/>
    <a:srgbClr val="FFFF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432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5" Type="http://schemas.openxmlformats.org/officeDocument/2006/relationships/image" Target="../media/image71.jpeg"/><Relationship Id="rId4" Type="http://schemas.openxmlformats.org/officeDocument/2006/relationships/image" Target="../media/image6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61.jpeg"/><Relationship Id="rId1" Type="http://schemas.openxmlformats.org/officeDocument/2006/relationships/image" Target="../media/image151.png"/><Relationship Id="rId4" Type="http://schemas.openxmlformats.org/officeDocument/2006/relationships/image" Target="../media/image1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B12CF-56DD-44F8-8F15-AA6C2D61CF75}" type="doc">
      <dgm:prSet loTypeId="urn:microsoft.com/office/officeart/2005/8/layout/vList4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A4497F7-71B5-4D1C-9910-BBEDAB7CB02A}">
      <dgm:prSet/>
      <dgm:spPr/>
      <dgm:t>
        <a:bodyPr/>
        <a:lstStyle/>
        <a:p>
          <a:pPr rtl="0"/>
          <a:r>
            <a:rPr lang="hy-AM" b="1" dirty="0" smtClean="0"/>
            <a:t>Աստծո առեղծվածը։</a:t>
          </a:r>
          <a:r>
            <a:rPr lang="en-US" b="1" dirty="0" smtClean="0"/>
            <a:t> </a:t>
          </a:r>
          <a:r>
            <a:rPr lang="hy-AM" b="1" dirty="0" smtClean="0"/>
            <a:t>Առակաց</a:t>
          </a:r>
          <a:r>
            <a:rPr lang="en-US" b="1" dirty="0" smtClean="0"/>
            <a:t> 25.2</a:t>
          </a:r>
          <a:r>
            <a:rPr lang="hy-AM" b="1" dirty="0" smtClean="0"/>
            <a:t>,</a:t>
          </a:r>
          <a:r>
            <a:rPr lang="en-US" b="1" dirty="0" smtClean="0"/>
            <a:t>3</a:t>
          </a:r>
          <a:endParaRPr lang="es-ES" b="1" dirty="0"/>
        </a:p>
      </dgm:t>
    </dgm:pt>
    <dgm:pt modelId="{043E3819-6A47-46D2-B27E-F33FE891383C}" type="parTrans" cxnId="{75C8B807-10E1-4177-8451-5505BF252AE9}">
      <dgm:prSet/>
      <dgm:spPr/>
      <dgm:t>
        <a:bodyPr/>
        <a:lstStyle/>
        <a:p>
          <a:endParaRPr lang="es-ES"/>
        </a:p>
      </dgm:t>
    </dgm:pt>
    <dgm:pt modelId="{ACF59039-D610-401E-8F91-5198E0A73709}" type="sibTrans" cxnId="{75C8B807-10E1-4177-8451-5505BF252AE9}">
      <dgm:prSet/>
      <dgm:spPr/>
      <dgm:t>
        <a:bodyPr/>
        <a:lstStyle/>
        <a:p>
          <a:endParaRPr lang="es-ES"/>
        </a:p>
      </dgm:t>
    </dgm:pt>
    <dgm:pt modelId="{72A68ACE-1E7E-4FA4-ABD7-D6ECE6FEA81E}">
      <dgm:prSet/>
      <dgm:spPr/>
      <dgm:t>
        <a:bodyPr/>
        <a:lstStyle/>
        <a:p>
          <a:pPr rtl="0"/>
          <a:r>
            <a:rPr lang="hy-AM" b="1" dirty="0" smtClean="0"/>
            <a:t>Հիմարը  որպես իմաստուն</a:t>
          </a:r>
          <a:r>
            <a:rPr lang="en-US" b="1" dirty="0" smtClean="0"/>
            <a:t> </a:t>
          </a:r>
          <a:r>
            <a:rPr lang="hy-AM" b="1" dirty="0" smtClean="0"/>
            <a:t>։ Առակաց</a:t>
          </a:r>
          <a:r>
            <a:rPr lang="en-US" b="1" dirty="0" smtClean="0"/>
            <a:t>  26.11</a:t>
          </a:r>
          <a:r>
            <a:rPr lang="hy-AM" b="1" dirty="0" smtClean="0"/>
            <a:t>,</a:t>
          </a:r>
          <a:r>
            <a:rPr lang="en-US" b="1" dirty="0" smtClean="0"/>
            <a:t>12</a:t>
          </a:r>
          <a:endParaRPr lang="es-ES" b="1" dirty="0"/>
        </a:p>
      </dgm:t>
    </dgm:pt>
    <dgm:pt modelId="{78C42710-510C-4937-B33C-0E3F41A3FD2C}" type="parTrans" cxnId="{B229ECB1-B7DD-4EEE-9D3C-E288EA39761F}">
      <dgm:prSet/>
      <dgm:spPr/>
      <dgm:t>
        <a:bodyPr/>
        <a:lstStyle/>
        <a:p>
          <a:endParaRPr lang="es-ES"/>
        </a:p>
      </dgm:t>
    </dgm:pt>
    <dgm:pt modelId="{A26ED98C-9B7E-4740-B42A-E38639037178}" type="sibTrans" cxnId="{B229ECB1-B7DD-4EEE-9D3C-E288EA39761F}">
      <dgm:prSet/>
      <dgm:spPr/>
      <dgm:t>
        <a:bodyPr/>
        <a:lstStyle/>
        <a:p>
          <a:endParaRPr lang="es-ES"/>
        </a:p>
      </dgm:t>
    </dgm:pt>
    <dgm:pt modelId="{90F4D8FE-3A7C-4CA8-B046-9554866EA393}">
      <dgm:prSet/>
      <dgm:spPr/>
      <dgm:t>
        <a:bodyPr/>
        <a:lstStyle/>
        <a:p>
          <a:pPr rtl="0"/>
          <a:r>
            <a:rPr lang="hy-AM" b="1" dirty="0" smtClean="0"/>
            <a:t>Անբանը։</a:t>
          </a:r>
          <a:r>
            <a:rPr lang="en-US" b="1" dirty="0" smtClean="0"/>
            <a:t> </a:t>
          </a:r>
          <a:r>
            <a:rPr lang="hy-AM" b="1" dirty="0" smtClean="0"/>
            <a:t>Առակաց</a:t>
          </a:r>
          <a:r>
            <a:rPr lang="en-US" b="1" dirty="0" smtClean="0"/>
            <a:t>  26.13-16</a:t>
          </a:r>
          <a:endParaRPr lang="es-ES" b="1" dirty="0"/>
        </a:p>
      </dgm:t>
    </dgm:pt>
    <dgm:pt modelId="{D846F978-1B6F-4348-A0BE-D5927C4928D2}" type="parTrans" cxnId="{EB2753C2-DA29-49C8-A9E7-D632F37E5A19}">
      <dgm:prSet/>
      <dgm:spPr/>
      <dgm:t>
        <a:bodyPr/>
        <a:lstStyle/>
        <a:p>
          <a:endParaRPr lang="es-ES"/>
        </a:p>
      </dgm:t>
    </dgm:pt>
    <dgm:pt modelId="{627ADB7F-5519-4A55-8488-AEEFAE60720B}" type="sibTrans" cxnId="{EB2753C2-DA29-49C8-A9E7-D632F37E5A19}">
      <dgm:prSet/>
      <dgm:spPr/>
      <dgm:t>
        <a:bodyPr/>
        <a:lstStyle/>
        <a:p>
          <a:endParaRPr lang="es-ES"/>
        </a:p>
      </dgm:t>
    </dgm:pt>
    <dgm:pt modelId="{367C7A0F-8432-4019-B3EB-8F1F22B408B3}">
      <dgm:prSet/>
      <dgm:spPr/>
      <dgm:t>
        <a:bodyPr/>
        <a:lstStyle/>
        <a:p>
          <a:pPr rtl="0"/>
          <a:r>
            <a:rPr lang="hy-AM" b="1" dirty="0" smtClean="0"/>
            <a:t>Թշնամին ինչպես ընկեր։</a:t>
          </a:r>
          <a:r>
            <a:rPr lang="en-US" b="1" dirty="0" smtClean="0"/>
            <a:t> </a:t>
          </a:r>
          <a:r>
            <a:rPr lang="hy-AM" b="1" dirty="0" smtClean="0"/>
            <a:t>Առակաց</a:t>
          </a:r>
          <a:r>
            <a:rPr lang="en-US" b="1" dirty="0" smtClean="0"/>
            <a:t>  27.5</a:t>
          </a:r>
          <a:r>
            <a:rPr lang="hy-AM" b="1" dirty="0" smtClean="0"/>
            <a:t>,</a:t>
          </a:r>
          <a:r>
            <a:rPr lang="en-US" b="1" dirty="0" smtClean="0"/>
            <a:t>6, 17</a:t>
          </a:r>
          <a:endParaRPr lang="es-ES" b="1" dirty="0"/>
        </a:p>
      </dgm:t>
    </dgm:pt>
    <dgm:pt modelId="{543CE6B2-230A-419F-802F-2B1E2E529EC0}" type="parTrans" cxnId="{0BBA78B3-3410-4426-9037-69E40E30C473}">
      <dgm:prSet/>
      <dgm:spPr/>
      <dgm:t>
        <a:bodyPr/>
        <a:lstStyle/>
        <a:p>
          <a:endParaRPr lang="es-ES"/>
        </a:p>
      </dgm:t>
    </dgm:pt>
    <dgm:pt modelId="{7DDD52E3-76C8-4CAE-8444-EFB479B77A5A}" type="sibTrans" cxnId="{0BBA78B3-3410-4426-9037-69E40E30C473}">
      <dgm:prSet/>
      <dgm:spPr/>
      <dgm:t>
        <a:bodyPr/>
        <a:lstStyle/>
        <a:p>
          <a:endParaRPr lang="es-ES"/>
        </a:p>
      </dgm:t>
    </dgm:pt>
    <dgm:pt modelId="{D4C1D064-DC77-4A5C-AF9D-D10BF08745E0}">
      <dgm:prSet/>
      <dgm:spPr/>
      <dgm:t>
        <a:bodyPr/>
        <a:lstStyle/>
        <a:p>
          <a:pPr rtl="0"/>
          <a:r>
            <a:rPr lang="hy-AM" b="1" dirty="0" smtClean="0"/>
            <a:t>Ընկերն ինչպես</a:t>
          </a:r>
          <a:r>
            <a:rPr lang="en-US" b="1" dirty="0" smtClean="0"/>
            <a:t> </a:t>
          </a:r>
          <a:r>
            <a:rPr lang="hy-AM" b="1" dirty="0" smtClean="0"/>
            <a:t>թշնամի։</a:t>
          </a:r>
          <a:r>
            <a:rPr lang="en-US" b="1" dirty="0" smtClean="0"/>
            <a:t> </a:t>
          </a:r>
          <a:r>
            <a:rPr lang="hy-AM" b="1" dirty="0" smtClean="0"/>
            <a:t>Առակաց</a:t>
          </a:r>
          <a:r>
            <a:rPr lang="en-US" b="1" dirty="0" smtClean="0"/>
            <a:t>  26.18-25</a:t>
          </a:r>
          <a:endParaRPr lang="es-ES" b="1" dirty="0"/>
        </a:p>
      </dgm:t>
    </dgm:pt>
    <dgm:pt modelId="{45A7545D-0096-4857-8138-332F0C8ED4A0}" type="parTrans" cxnId="{57597C25-708E-4F26-9D42-7C4EC6977DCE}">
      <dgm:prSet/>
      <dgm:spPr/>
      <dgm:t>
        <a:bodyPr/>
        <a:lstStyle/>
        <a:p>
          <a:endParaRPr lang="es-ES"/>
        </a:p>
      </dgm:t>
    </dgm:pt>
    <dgm:pt modelId="{CD501A12-D63B-4EAE-8C33-54118B735F3A}" type="sibTrans" cxnId="{57597C25-708E-4F26-9D42-7C4EC6977DCE}">
      <dgm:prSet/>
      <dgm:spPr/>
      <dgm:t>
        <a:bodyPr/>
        <a:lstStyle/>
        <a:p>
          <a:endParaRPr lang="es-ES"/>
        </a:p>
      </dgm:t>
    </dgm:pt>
    <dgm:pt modelId="{3C891CD9-45F5-4C87-A84D-900A9B1CEBEF}" type="pres">
      <dgm:prSet presAssocID="{90EB12CF-56DD-44F8-8F15-AA6C2D61CF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7A6E97-2C7F-4E96-A3B4-7C327B4E4A56}" type="pres">
      <dgm:prSet presAssocID="{8A4497F7-71B5-4D1C-9910-BBEDAB7CB02A}" presName="comp" presStyleCnt="0"/>
      <dgm:spPr/>
    </dgm:pt>
    <dgm:pt modelId="{E95D5CD5-0E80-4C54-A5BD-8EA0AED50B21}" type="pres">
      <dgm:prSet presAssocID="{8A4497F7-71B5-4D1C-9910-BBEDAB7CB02A}" presName="box" presStyleLbl="node1" presStyleIdx="0" presStyleCnt="5" custLinFactY="-338" custLinFactNeighborX="-24731" custLinFactNeighborY="-100000"/>
      <dgm:spPr/>
      <dgm:t>
        <a:bodyPr/>
        <a:lstStyle/>
        <a:p>
          <a:endParaRPr lang="es-ES"/>
        </a:p>
      </dgm:t>
    </dgm:pt>
    <dgm:pt modelId="{CB475C55-2736-4850-AE08-7E0D194348E9}" type="pres">
      <dgm:prSet presAssocID="{8A4497F7-71B5-4D1C-9910-BBEDAB7CB02A}" presName="img" presStyleLbl="fgImgPlace1" presStyleIdx="0" presStyleCnt="5" custScaleX="6285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DA3B799-1201-4930-8001-D50E3B8F50C5}" type="pres">
      <dgm:prSet presAssocID="{8A4497F7-71B5-4D1C-9910-BBEDAB7CB02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36E72-F634-4F9C-B848-E96E49276F9E}" type="pres">
      <dgm:prSet presAssocID="{ACF59039-D610-401E-8F91-5198E0A73709}" presName="spacer" presStyleCnt="0"/>
      <dgm:spPr/>
    </dgm:pt>
    <dgm:pt modelId="{A5316259-FB78-4FAC-8ACD-FE42712F2B35}" type="pres">
      <dgm:prSet presAssocID="{72A68ACE-1E7E-4FA4-ABD7-D6ECE6FEA81E}" presName="comp" presStyleCnt="0"/>
      <dgm:spPr/>
    </dgm:pt>
    <dgm:pt modelId="{FE784266-E556-4AB7-AE15-7A83E9EBAA6D}" type="pres">
      <dgm:prSet presAssocID="{72A68ACE-1E7E-4FA4-ABD7-D6ECE6FEA81E}" presName="box" presStyleLbl="node1" presStyleIdx="1" presStyleCnt="5"/>
      <dgm:spPr/>
      <dgm:t>
        <a:bodyPr/>
        <a:lstStyle/>
        <a:p>
          <a:endParaRPr lang="es-ES"/>
        </a:p>
      </dgm:t>
    </dgm:pt>
    <dgm:pt modelId="{E54F2082-4810-45BA-B95D-6236A1E099EE}" type="pres">
      <dgm:prSet presAssocID="{72A68ACE-1E7E-4FA4-ABD7-D6ECE6FEA81E}" presName="img" presStyleLbl="fgImgPlace1" presStyleIdx="1" presStyleCnt="5" custScaleX="6285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5DDA528-AC65-4407-A6BA-07713AB54718}" type="pres">
      <dgm:prSet presAssocID="{72A68ACE-1E7E-4FA4-ABD7-D6ECE6FEA81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3EA27-C0C2-4D81-A6EF-4564FCC1067E}" type="pres">
      <dgm:prSet presAssocID="{A26ED98C-9B7E-4740-B42A-E38639037178}" presName="spacer" presStyleCnt="0"/>
      <dgm:spPr/>
    </dgm:pt>
    <dgm:pt modelId="{32F4C241-842E-4529-B0FD-468C1D48AFA7}" type="pres">
      <dgm:prSet presAssocID="{90F4D8FE-3A7C-4CA8-B046-9554866EA393}" presName="comp" presStyleCnt="0"/>
      <dgm:spPr/>
    </dgm:pt>
    <dgm:pt modelId="{04D65DA5-4268-49E5-B695-BD54B5DB34F9}" type="pres">
      <dgm:prSet presAssocID="{90F4D8FE-3A7C-4CA8-B046-9554866EA393}" presName="box" presStyleLbl="node1" presStyleIdx="2" presStyleCnt="5"/>
      <dgm:spPr/>
      <dgm:t>
        <a:bodyPr/>
        <a:lstStyle/>
        <a:p>
          <a:endParaRPr lang="es-ES"/>
        </a:p>
      </dgm:t>
    </dgm:pt>
    <dgm:pt modelId="{AF6475CB-8176-4318-8743-EBD4A12F6CDE}" type="pres">
      <dgm:prSet presAssocID="{90F4D8FE-3A7C-4CA8-B046-9554866EA393}" presName="img" presStyleLbl="fgImgPlace1" presStyleIdx="2" presStyleCnt="5" custScaleX="6285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1006808-9D96-41FE-A32D-18DEDB41ECED}" type="pres">
      <dgm:prSet presAssocID="{90F4D8FE-3A7C-4CA8-B046-9554866EA39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09DF57-C296-442E-AA6F-9B8177DFC6BC}" type="pres">
      <dgm:prSet presAssocID="{627ADB7F-5519-4A55-8488-AEEFAE60720B}" presName="spacer" presStyleCnt="0"/>
      <dgm:spPr/>
    </dgm:pt>
    <dgm:pt modelId="{DCA15CDB-E87B-47AC-8CBA-313999CB2A82}" type="pres">
      <dgm:prSet presAssocID="{367C7A0F-8432-4019-B3EB-8F1F22B408B3}" presName="comp" presStyleCnt="0"/>
      <dgm:spPr/>
    </dgm:pt>
    <dgm:pt modelId="{C6863B18-E646-4EAC-BDEA-1E006EAEB538}" type="pres">
      <dgm:prSet presAssocID="{367C7A0F-8432-4019-B3EB-8F1F22B408B3}" presName="box" presStyleLbl="node1" presStyleIdx="3" presStyleCnt="5"/>
      <dgm:spPr/>
      <dgm:t>
        <a:bodyPr/>
        <a:lstStyle/>
        <a:p>
          <a:endParaRPr lang="es-ES"/>
        </a:p>
      </dgm:t>
    </dgm:pt>
    <dgm:pt modelId="{53E23C49-F5BF-48B2-BA71-3B0C2CB88574}" type="pres">
      <dgm:prSet presAssocID="{367C7A0F-8432-4019-B3EB-8F1F22B408B3}" presName="img" presStyleLbl="fgImgPlace1" presStyleIdx="3" presStyleCnt="5" custScaleX="6285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ES"/>
        </a:p>
      </dgm:t>
    </dgm:pt>
    <dgm:pt modelId="{C413320E-074D-43A7-A474-22101212D62D}" type="pres">
      <dgm:prSet presAssocID="{367C7A0F-8432-4019-B3EB-8F1F22B408B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16646-4C75-4D51-8AC9-6FDD143A8C97}" type="pres">
      <dgm:prSet presAssocID="{7DDD52E3-76C8-4CAE-8444-EFB479B77A5A}" presName="spacer" presStyleCnt="0"/>
      <dgm:spPr/>
    </dgm:pt>
    <dgm:pt modelId="{0F466CD0-C5A7-4ACE-A0F4-01B23752FFDA}" type="pres">
      <dgm:prSet presAssocID="{D4C1D064-DC77-4A5C-AF9D-D10BF08745E0}" presName="comp" presStyleCnt="0"/>
      <dgm:spPr/>
    </dgm:pt>
    <dgm:pt modelId="{BE526855-1BFE-4EB4-958E-B1FDD1B1B9FB}" type="pres">
      <dgm:prSet presAssocID="{D4C1D064-DC77-4A5C-AF9D-D10BF08745E0}" presName="box" presStyleLbl="node1" presStyleIdx="4" presStyleCnt="5"/>
      <dgm:spPr/>
      <dgm:t>
        <a:bodyPr/>
        <a:lstStyle/>
        <a:p>
          <a:endParaRPr lang="es-ES"/>
        </a:p>
      </dgm:t>
    </dgm:pt>
    <dgm:pt modelId="{02CADA78-9AB8-478B-A0FC-EE3F25862761}" type="pres">
      <dgm:prSet presAssocID="{D4C1D064-DC77-4A5C-AF9D-D10BF08745E0}" presName="img" presStyleLbl="fgImgPlace1" presStyleIdx="4" presStyleCnt="5" custScaleX="6285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AD45473-8336-4DEE-BF6D-0AB241BA3E6D}" type="pres">
      <dgm:prSet presAssocID="{D4C1D064-DC77-4A5C-AF9D-D10BF08745E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7A9777-2919-4ED2-9B4E-972B58C11681}" type="presOf" srcId="{367C7A0F-8432-4019-B3EB-8F1F22B408B3}" destId="{C6863B18-E646-4EAC-BDEA-1E006EAEB538}" srcOrd="0" destOrd="0" presId="urn:microsoft.com/office/officeart/2005/8/layout/vList4#1"/>
    <dgm:cxn modelId="{84507F12-F2E2-4E3E-BCBE-68359639D57F}" type="presOf" srcId="{D4C1D064-DC77-4A5C-AF9D-D10BF08745E0}" destId="{BE526855-1BFE-4EB4-958E-B1FDD1B1B9FB}" srcOrd="0" destOrd="0" presId="urn:microsoft.com/office/officeart/2005/8/layout/vList4#1"/>
    <dgm:cxn modelId="{030CD520-1670-46EB-AED5-6F605AA4ACB0}" type="presOf" srcId="{72A68ACE-1E7E-4FA4-ABD7-D6ECE6FEA81E}" destId="{15DDA528-AC65-4407-A6BA-07713AB54718}" srcOrd="1" destOrd="0" presId="urn:microsoft.com/office/officeart/2005/8/layout/vList4#1"/>
    <dgm:cxn modelId="{57597C25-708E-4F26-9D42-7C4EC6977DCE}" srcId="{90EB12CF-56DD-44F8-8F15-AA6C2D61CF75}" destId="{D4C1D064-DC77-4A5C-AF9D-D10BF08745E0}" srcOrd="4" destOrd="0" parTransId="{45A7545D-0096-4857-8138-332F0C8ED4A0}" sibTransId="{CD501A12-D63B-4EAE-8C33-54118B735F3A}"/>
    <dgm:cxn modelId="{CF98E19E-F231-42D0-8EA7-BC0260311DE8}" type="presOf" srcId="{8A4497F7-71B5-4D1C-9910-BBEDAB7CB02A}" destId="{E95D5CD5-0E80-4C54-A5BD-8EA0AED50B21}" srcOrd="0" destOrd="0" presId="urn:microsoft.com/office/officeart/2005/8/layout/vList4#1"/>
    <dgm:cxn modelId="{31626470-32D0-46B8-8B1A-2E7B17A41957}" type="presOf" srcId="{367C7A0F-8432-4019-B3EB-8F1F22B408B3}" destId="{C413320E-074D-43A7-A474-22101212D62D}" srcOrd="1" destOrd="0" presId="urn:microsoft.com/office/officeart/2005/8/layout/vList4#1"/>
    <dgm:cxn modelId="{B229ECB1-B7DD-4EEE-9D3C-E288EA39761F}" srcId="{90EB12CF-56DD-44F8-8F15-AA6C2D61CF75}" destId="{72A68ACE-1E7E-4FA4-ABD7-D6ECE6FEA81E}" srcOrd="1" destOrd="0" parTransId="{78C42710-510C-4937-B33C-0E3F41A3FD2C}" sibTransId="{A26ED98C-9B7E-4740-B42A-E38639037178}"/>
    <dgm:cxn modelId="{3976029E-2B06-4892-BAEC-A72952188729}" type="presOf" srcId="{D4C1D064-DC77-4A5C-AF9D-D10BF08745E0}" destId="{3AD45473-8336-4DEE-BF6D-0AB241BA3E6D}" srcOrd="1" destOrd="0" presId="urn:microsoft.com/office/officeart/2005/8/layout/vList4#1"/>
    <dgm:cxn modelId="{B2782017-0C4E-4CE2-B39B-BF4B5A284BF1}" type="presOf" srcId="{72A68ACE-1E7E-4FA4-ABD7-D6ECE6FEA81E}" destId="{FE784266-E556-4AB7-AE15-7A83E9EBAA6D}" srcOrd="0" destOrd="0" presId="urn:microsoft.com/office/officeart/2005/8/layout/vList4#1"/>
    <dgm:cxn modelId="{75C8B807-10E1-4177-8451-5505BF252AE9}" srcId="{90EB12CF-56DD-44F8-8F15-AA6C2D61CF75}" destId="{8A4497F7-71B5-4D1C-9910-BBEDAB7CB02A}" srcOrd="0" destOrd="0" parTransId="{043E3819-6A47-46D2-B27E-F33FE891383C}" sibTransId="{ACF59039-D610-401E-8F91-5198E0A73709}"/>
    <dgm:cxn modelId="{A2CDD8E6-FF9B-4BEB-9A7A-B35812022504}" type="presOf" srcId="{90F4D8FE-3A7C-4CA8-B046-9554866EA393}" destId="{04D65DA5-4268-49E5-B695-BD54B5DB34F9}" srcOrd="0" destOrd="0" presId="urn:microsoft.com/office/officeart/2005/8/layout/vList4#1"/>
    <dgm:cxn modelId="{0BBA78B3-3410-4426-9037-69E40E30C473}" srcId="{90EB12CF-56DD-44F8-8F15-AA6C2D61CF75}" destId="{367C7A0F-8432-4019-B3EB-8F1F22B408B3}" srcOrd="3" destOrd="0" parTransId="{543CE6B2-230A-419F-802F-2B1E2E529EC0}" sibTransId="{7DDD52E3-76C8-4CAE-8444-EFB479B77A5A}"/>
    <dgm:cxn modelId="{12B64C07-E0A3-400F-AD23-4EA15274BF4A}" type="presOf" srcId="{8A4497F7-71B5-4D1C-9910-BBEDAB7CB02A}" destId="{3DA3B799-1201-4930-8001-D50E3B8F50C5}" srcOrd="1" destOrd="0" presId="urn:microsoft.com/office/officeart/2005/8/layout/vList4#1"/>
    <dgm:cxn modelId="{D161FA91-B058-4DD0-929F-85C6A9AC10F3}" type="presOf" srcId="{90F4D8FE-3A7C-4CA8-B046-9554866EA393}" destId="{D1006808-9D96-41FE-A32D-18DEDB41ECED}" srcOrd="1" destOrd="0" presId="urn:microsoft.com/office/officeart/2005/8/layout/vList4#1"/>
    <dgm:cxn modelId="{EB2753C2-DA29-49C8-A9E7-D632F37E5A19}" srcId="{90EB12CF-56DD-44F8-8F15-AA6C2D61CF75}" destId="{90F4D8FE-3A7C-4CA8-B046-9554866EA393}" srcOrd="2" destOrd="0" parTransId="{D846F978-1B6F-4348-A0BE-D5927C4928D2}" sibTransId="{627ADB7F-5519-4A55-8488-AEEFAE60720B}"/>
    <dgm:cxn modelId="{B5DE78BA-61BD-45D6-9E3E-0E1D74117DE7}" type="presOf" srcId="{90EB12CF-56DD-44F8-8F15-AA6C2D61CF75}" destId="{3C891CD9-45F5-4C87-A84D-900A9B1CEBEF}" srcOrd="0" destOrd="0" presId="urn:microsoft.com/office/officeart/2005/8/layout/vList4#1"/>
    <dgm:cxn modelId="{278B40BE-EDC4-41B7-8798-9B0AA1DC85C5}" type="presParOf" srcId="{3C891CD9-45F5-4C87-A84D-900A9B1CEBEF}" destId="{EC7A6E97-2C7F-4E96-A3B4-7C327B4E4A56}" srcOrd="0" destOrd="0" presId="urn:microsoft.com/office/officeart/2005/8/layout/vList4#1"/>
    <dgm:cxn modelId="{873A5345-44F8-4E71-9F51-B18D31DFF34D}" type="presParOf" srcId="{EC7A6E97-2C7F-4E96-A3B4-7C327B4E4A56}" destId="{E95D5CD5-0E80-4C54-A5BD-8EA0AED50B21}" srcOrd="0" destOrd="0" presId="urn:microsoft.com/office/officeart/2005/8/layout/vList4#1"/>
    <dgm:cxn modelId="{048B8C01-4CAD-452C-A3C5-CBBDA8400EB8}" type="presParOf" srcId="{EC7A6E97-2C7F-4E96-A3B4-7C327B4E4A56}" destId="{CB475C55-2736-4850-AE08-7E0D194348E9}" srcOrd="1" destOrd="0" presId="urn:microsoft.com/office/officeart/2005/8/layout/vList4#1"/>
    <dgm:cxn modelId="{9055D10D-B724-4752-BB6D-98F7AA6C390F}" type="presParOf" srcId="{EC7A6E97-2C7F-4E96-A3B4-7C327B4E4A56}" destId="{3DA3B799-1201-4930-8001-D50E3B8F50C5}" srcOrd="2" destOrd="0" presId="urn:microsoft.com/office/officeart/2005/8/layout/vList4#1"/>
    <dgm:cxn modelId="{BC94D592-8BDD-4D54-B007-D82CBE44BA2B}" type="presParOf" srcId="{3C891CD9-45F5-4C87-A84D-900A9B1CEBEF}" destId="{D9C36E72-F634-4F9C-B848-E96E49276F9E}" srcOrd="1" destOrd="0" presId="urn:microsoft.com/office/officeart/2005/8/layout/vList4#1"/>
    <dgm:cxn modelId="{9DB40387-8281-498E-BA9F-D2B7B4255875}" type="presParOf" srcId="{3C891CD9-45F5-4C87-A84D-900A9B1CEBEF}" destId="{A5316259-FB78-4FAC-8ACD-FE42712F2B35}" srcOrd="2" destOrd="0" presId="urn:microsoft.com/office/officeart/2005/8/layout/vList4#1"/>
    <dgm:cxn modelId="{0F672402-CDB4-4E92-A871-269DA7DDBF5F}" type="presParOf" srcId="{A5316259-FB78-4FAC-8ACD-FE42712F2B35}" destId="{FE784266-E556-4AB7-AE15-7A83E9EBAA6D}" srcOrd="0" destOrd="0" presId="urn:microsoft.com/office/officeart/2005/8/layout/vList4#1"/>
    <dgm:cxn modelId="{83296A9A-6955-42B4-824B-00EACBB133BD}" type="presParOf" srcId="{A5316259-FB78-4FAC-8ACD-FE42712F2B35}" destId="{E54F2082-4810-45BA-B95D-6236A1E099EE}" srcOrd="1" destOrd="0" presId="urn:microsoft.com/office/officeart/2005/8/layout/vList4#1"/>
    <dgm:cxn modelId="{7F8A4A24-3AB8-4C48-A25E-16A210D6158C}" type="presParOf" srcId="{A5316259-FB78-4FAC-8ACD-FE42712F2B35}" destId="{15DDA528-AC65-4407-A6BA-07713AB54718}" srcOrd="2" destOrd="0" presId="urn:microsoft.com/office/officeart/2005/8/layout/vList4#1"/>
    <dgm:cxn modelId="{5A7BCD02-B129-4EFB-87A5-8ECC5F9076FE}" type="presParOf" srcId="{3C891CD9-45F5-4C87-A84D-900A9B1CEBEF}" destId="{1743EA27-C0C2-4D81-A6EF-4564FCC1067E}" srcOrd="3" destOrd="0" presId="urn:microsoft.com/office/officeart/2005/8/layout/vList4#1"/>
    <dgm:cxn modelId="{9819A07F-82DD-4126-8C7E-6C8532E3E351}" type="presParOf" srcId="{3C891CD9-45F5-4C87-A84D-900A9B1CEBEF}" destId="{32F4C241-842E-4529-B0FD-468C1D48AFA7}" srcOrd="4" destOrd="0" presId="urn:microsoft.com/office/officeart/2005/8/layout/vList4#1"/>
    <dgm:cxn modelId="{BBA71BC6-CF0D-4754-B438-2961301A49F2}" type="presParOf" srcId="{32F4C241-842E-4529-B0FD-468C1D48AFA7}" destId="{04D65DA5-4268-49E5-B695-BD54B5DB34F9}" srcOrd="0" destOrd="0" presId="urn:microsoft.com/office/officeart/2005/8/layout/vList4#1"/>
    <dgm:cxn modelId="{328DBB11-28D1-47EB-AD91-03A9219FF6B4}" type="presParOf" srcId="{32F4C241-842E-4529-B0FD-468C1D48AFA7}" destId="{AF6475CB-8176-4318-8743-EBD4A12F6CDE}" srcOrd="1" destOrd="0" presId="urn:microsoft.com/office/officeart/2005/8/layout/vList4#1"/>
    <dgm:cxn modelId="{A1685806-2B4F-48C3-8BE3-8C2C557C2C37}" type="presParOf" srcId="{32F4C241-842E-4529-B0FD-468C1D48AFA7}" destId="{D1006808-9D96-41FE-A32D-18DEDB41ECED}" srcOrd="2" destOrd="0" presId="urn:microsoft.com/office/officeart/2005/8/layout/vList4#1"/>
    <dgm:cxn modelId="{1B762B1B-5595-42F9-AD24-8A7ED63C750C}" type="presParOf" srcId="{3C891CD9-45F5-4C87-A84D-900A9B1CEBEF}" destId="{9509DF57-C296-442E-AA6F-9B8177DFC6BC}" srcOrd="5" destOrd="0" presId="urn:microsoft.com/office/officeart/2005/8/layout/vList4#1"/>
    <dgm:cxn modelId="{F7CFABAD-331E-4319-A520-74A912E5236C}" type="presParOf" srcId="{3C891CD9-45F5-4C87-A84D-900A9B1CEBEF}" destId="{DCA15CDB-E87B-47AC-8CBA-313999CB2A82}" srcOrd="6" destOrd="0" presId="urn:microsoft.com/office/officeart/2005/8/layout/vList4#1"/>
    <dgm:cxn modelId="{EFBD0803-ACDB-4423-8CBF-7A88E1CE151A}" type="presParOf" srcId="{DCA15CDB-E87B-47AC-8CBA-313999CB2A82}" destId="{C6863B18-E646-4EAC-BDEA-1E006EAEB538}" srcOrd="0" destOrd="0" presId="urn:microsoft.com/office/officeart/2005/8/layout/vList4#1"/>
    <dgm:cxn modelId="{5AE935F5-CEEF-4FE5-B5FB-90B1AFBBFD4B}" type="presParOf" srcId="{DCA15CDB-E87B-47AC-8CBA-313999CB2A82}" destId="{53E23C49-F5BF-48B2-BA71-3B0C2CB88574}" srcOrd="1" destOrd="0" presId="urn:microsoft.com/office/officeart/2005/8/layout/vList4#1"/>
    <dgm:cxn modelId="{179135CE-DB8D-48E0-860D-0C36E1E45BFF}" type="presParOf" srcId="{DCA15CDB-E87B-47AC-8CBA-313999CB2A82}" destId="{C413320E-074D-43A7-A474-22101212D62D}" srcOrd="2" destOrd="0" presId="urn:microsoft.com/office/officeart/2005/8/layout/vList4#1"/>
    <dgm:cxn modelId="{E136E8F7-5148-4242-AEE4-2ABF60F2D1B0}" type="presParOf" srcId="{3C891CD9-45F5-4C87-A84D-900A9B1CEBEF}" destId="{48E16646-4C75-4D51-8AC9-6FDD143A8C97}" srcOrd="7" destOrd="0" presId="urn:microsoft.com/office/officeart/2005/8/layout/vList4#1"/>
    <dgm:cxn modelId="{55AA793A-B99A-412D-B85A-4BEAC693100F}" type="presParOf" srcId="{3C891CD9-45F5-4C87-A84D-900A9B1CEBEF}" destId="{0F466CD0-C5A7-4ACE-A0F4-01B23752FFDA}" srcOrd="8" destOrd="0" presId="urn:microsoft.com/office/officeart/2005/8/layout/vList4#1"/>
    <dgm:cxn modelId="{BC68AC71-3F10-4996-9BA4-E33ED61FAA5C}" type="presParOf" srcId="{0F466CD0-C5A7-4ACE-A0F4-01B23752FFDA}" destId="{BE526855-1BFE-4EB4-958E-B1FDD1B1B9FB}" srcOrd="0" destOrd="0" presId="urn:microsoft.com/office/officeart/2005/8/layout/vList4#1"/>
    <dgm:cxn modelId="{A8A502A8-CBA8-4347-AA9E-23D3C91E5544}" type="presParOf" srcId="{0F466CD0-C5A7-4ACE-A0F4-01B23752FFDA}" destId="{02CADA78-9AB8-478B-A0FC-EE3F25862761}" srcOrd="1" destOrd="0" presId="urn:microsoft.com/office/officeart/2005/8/layout/vList4#1"/>
    <dgm:cxn modelId="{118B393F-23D6-47F7-A881-19E8A14FCD56}" type="presParOf" srcId="{0F466CD0-C5A7-4ACE-A0F4-01B23752FFDA}" destId="{3AD45473-8336-4DEE-BF6D-0AB241BA3E6D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3409E-2FDB-4464-8171-1A83F7A2989A}" type="doc">
      <dgm:prSet loTypeId="urn:microsoft.com/office/officeart/2008/layout/TitlePictureLineup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96635FB-9EBF-4909-AC68-AC24E61D4630}">
      <dgm:prSet phldrT="[Texto]"/>
      <dgm:spPr/>
      <dgm:t>
        <a:bodyPr/>
        <a:lstStyle/>
        <a:p>
          <a:r>
            <a:rPr lang="hy-AM" b="1" dirty="0" smtClean="0"/>
            <a:t>ՎԱԽԿՈՏ</a:t>
          </a:r>
          <a:endParaRPr lang="es-ES" b="1" dirty="0"/>
        </a:p>
      </dgm:t>
    </dgm:pt>
    <dgm:pt modelId="{A0D0749B-7D9F-4D81-BC63-45CB88DAD175}" type="parTrans" cxnId="{EAE28614-F7E8-4B62-8514-383581BF9A56}">
      <dgm:prSet/>
      <dgm:spPr/>
      <dgm:t>
        <a:bodyPr/>
        <a:lstStyle/>
        <a:p>
          <a:endParaRPr lang="es-ES" b="1"/>
        </a:p>
      </dgm:t>
    </dgm:pt>
    <dgm:pt modelId="{3FCAF66A-B2A5-418C-8011-F7E4ED5D2CFB}" type="sibTrans" cxnId="{EAE28614-F7E8-4B62-8514-383581BF9A56}">
      <dgm:prSet/>
      <dgm:spPr/>
      <dgm:t>
        <a:bodyPr/>
        <a:lstStyle/>
        <a:p>
          <a:endParaRPr lang="es-ES" b="1"/>
        </a:p>
      </dgm:t>
    </dgm:pt>
    <dgm:pt modelId="{2E53D7EC-39E8-490B-A23A-761B896E98A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2000" b="1" dirty="0" smtClean="0"/>
            <a:t>Նա բան չի անում, որովհետև վախենում է, թե առյուծ կա ճանապարհին</a:t>
          </a:r>
          <a:endParaRPr lang="es-ES" sz="2000" b="1" dirty="0"/>
        </a:p>
      </dgm:t>
    </dgm:pt>
    <dgm:pt modelId="{8F4B01D9-7670-48FF-BE03-94D03B82DB33}" type="parTrans" cxnId="{449AEF55-050A-4EE7-AC7E-5B1D036E47E5}">
      <dgm:prSet/>
      <dgm:spPr/>
      <dgm:t>
        <a:bodyPr/>
        <a:lstStyle/>
        <a:p>
          <a:endParaRPr lang="es-ES" b="1"/>
        </a:p>
      </dgm:t>
    </dgm:pt>
    <dgm:pt modelId="{112460E9-BB58-4442-A6EA-ECB80490F5FA}" type="sibTrans" cxnId="{449AEF55-050A-4EE7-AC7E-5B1D036E47E5}">
      <dgm:prSet/>
      <dgm:spPr/>
      <dgm:t>
        <a:bodyPr/>
        <a:lstStyle/>
        <a:p>
          <a:endParaRPr lang="es-ES" b="1"/>
        </a:p>
      </dgm:t>
    </dgm:pt>
    <dgm:pt modelId="{398CB516-B793-4FF7-AA25-69E38BF20ECD}">
      <dgm:prSet phldrT="[Texto]"/>
      <dgm:spPr/>
      <dgm:t>
        <a:bodyPr/>
        <a:lstStyle/>
        <a:p>
          <a:r>
            <a:rPr lang="hy-AM" b="1" dirty="0" smtClean="0"/>
            <a:t>ՊԱՐԱՊ</a:t>
          </a:r>
          <a:endParaRPr lang="es-ES" b="1" dirty="0"/>
        </a:p>
      </dgm:t>
    </dgm:pt>
    <dgm:pt modelId="{B6211A4A-0BF1-4D77-92D8-91A1B5D53968}" type="parTrans" cxnId="{418CF5CD-29A1-4F40-8D08-CF7F6CEFC962}">
      <dgm:prSet/>
      <dgm:spPr/>
      <dgm:t>
        <a:bodyPr/>
        <a:lstStyle/>
        <a:p>
          <a:endParaRPr lang="es-ES" b="1"/>
        </a:p>
      </dgm:t>
    </dgm:pt>
    <dgm:pt modelId="{C6A16856-9877-4B5F-A7F9-CBAE6001A7B9}" type="sibTrans" cxnId="{418CF5CD-29A1-4F40-8D08-CF7F6CEFC962}">
      <dgm:prSet/>
      <dgm:spPr/>
      <dgm:t>
        <a:bodyPr/>
        <a:lstStyle/>
        <a:p>
          <a:endParaRPr lang="es-ES" b="1"/>
        </a:p>
      </dgm:t>
    </dgm:pt>
    <dgm:pt modelId="{1177B49B-BFFA-4E00-B938-5CE05384DB1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600" b="1" dirty="0" smtClean="0"/>
            <a:t>Նա սիրում է դուռը, որ շարժվում է, բայց ոչ մի տեղ չի գնում։ Նա պտտվում է իր անկողնում, բայց չի վեր կենում, որ գործ անի</a:t>
          </a:r>
          <a:r>
            <a:rPr lang="hy-AM" sz="2000" b="1" dirty="0" smtClean="0"/>
            <a:t>։</a:t>
          </a:r>
          <a:endParaRPr lang="es-ES" sz="2000" b="1" dirty="0"/>
        </a:p>
      </dgm:t>
    </dgm:pt>
    <dgm:pt modelId="{384352F2-AD41-4F52-908B-C1C01442A430}" type="parTrans" cxnId="{738EB891-B86A-4724-9A02-FAC2E4D589F3}">
      <dgm:prSet/>
      <dgm:spPr/>
      <dgm:t>
        <a:bodyPr/>
        <a:lstStyle/>
        <a:p>
          <a:endParaRPr lang="es-ES" b="1"/>
        </a:p>
      </dgm:t>
    </dgm:pt>
    <dgm:pt modelId="{8F4D37C2-A718-4C99-8884-5AD2ED336DBF}" type="sibTrans" cxnId="{738EB891-B86A-4724-9A02-FAC2E4D589F3}">
      <dgm:prSet/>
      <dgm:spPr/>
      <dgm:t>
        <a:bodyPr/>
        <a:lstStyle/>
        <a:p>
          <a:endParaRPr lang="es-ES" b="1"/>
        </a:p>
      </dgm:t>
    </dgm:pt>
    <dgm:pt modelId="{C2F5AC10-0688-4E1C-9A68-0C4BF26BA1CB}">
      <dgm:prSet phldrT="[Texto]"/>
      <dgm:spPr/>
      <dgm:t>
        <a:bodyPr/>
        <a:lstStyle/>
        <a:p>
          <a:r>
            <a:rPr lang="hy-AM" b="1" dirty="0" smtClean="0"/>
            <a:t>ԾՈՒՅԼ</a:t>
          </a:r>
          <a:endParaRPr lang="es-ES" b="1" dirty="0"/>
        </a:p>
      </dgm:t>
    </dgm:pt>
    <dgm:pt modelId="{3AD039C2-81C8-4787-B227-F1EC931FDD8E}" type="parTrans" cxnId="{84A20ED2-F47E-496E-B19A-0E45AE0F2780}">
      <dgm:prSet/>
      <dgm:spPr/>
      <dgm:t>
        <a:bodyPr/>
        <a:lstStyle/>
        <a:p>
          <a:endParaRPr lang="es-ES" b="1"/>
        </a:p>
      </dgm:t>
    </dgm:pt>
    <dgm:pt modelId="{84F7AA95-7155-4C07-AB33-F7E01D114B04}" type="sibTrans" cxnId="{84A20ED2-F47E-496E-B19A-0E45AE0F2780}">
      <dgm:prSet/>
      <dgm:spPr/>
      <dgm:t>
        <a:bodyPr/>
        <a:lstStyle/>
        <a:p>
          <a:endParaRPr lang="es-ES" b="1"/>
        </a:p>
      </dgm:t>
    </dgm:pt>
    <dgm:pt modelId="{862610C7-D9E2-4668-A207-E47826FDDAFD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2000" b="1" dirty="0" smtClean="0"/>
            <a:t>Նա ջանք չի անում իր համար. անգամ, որ հոգա իր կարիքները։</a:t>
          </a:r>
          <a:endParaRPr lang="es-ES" sz="2000" b="1" dirty="0"/>
        </a:p>
      </dgm:t>
    </dgm:pt>
    <dgm:pt modelId="{3202F7EC-ADDB-488C-B12F-5FD1CDC6BD66}" type="parTrans" cxnId="{4DC8BEA5-7235-452C-846C-CC661FA16793}">
      <dgm:prSet/>
      <dgm:spPr/>
      <dgm:t>
        <a:bodyPr/>
        <a:lstStyle/>
        <a:p>
          <a:endParaRPr lang="es-ES" b="1"/>
        </a:p>
      </dgm:t>
    </dgm:pt>
    <dgm:pt modelId="{F20143C6-9629-4485-AAFE-70C2A671EBED}" type="sibTrans" cxnId="{4DC8BEA5-7235-452C-846C-CC661FA16793}">
      <dgm:prSet/>
      <dgm:spPr/>
      <dgm:t>
        <a:bodyPr/>
        <a:lstStyle/>
        <a:p>
          <a:endParaRPr lang="es-ES" b="1"/>
        </a:p>
      </dgm:t>
    </dgm:pt>
    <dgm:pt modelId="{A0954A58-8709-4238-80D0-DB6A40C5DF5E}">
      <dgm:prSet phldrT="[Texto]"/>
      <dgm:spPr/>
      <dgm:t>
        <a:bodyPr/>
        <a:lstStyle/>
        <a:p>
          <a:r>
            <a:rPr lang="hy-AM" b="1" dirty="0" smtClean="0"/>
            <a:t>ՄԵԾԱՄԻՏ</a:t>
          </a:r>
          <a:endParaRPr lang="es-ES" b="1" dirty="0"/>
        </a:p>
      </dgm:t>
    </dgm:pt>
    <dgm:pt modelId="{E9837EC2-C3FA-46D6-BBB2-76A9BF206C75}" type="parTrans" cxnId="{2766281E-80B4-487D-871F-9164810C668C}">
      <dgm:prSet/>
      <dgm:spPr/>
      <dgm:t>
        <a:bodyPr/>
        <a:lstStyle/>
        <a:p>
          <a:endParaRPr lang="es-ES" b="1"/>
        </a:p>
      </dgm:t>
    </dgm:pt>
    <dgm:pt modelId="{6C4BCD77-99FA-40FF-9FB7-EFDB91CE761F}" type="sibTrans" cxnId="{2766281E-80B4-487D-871F-9164810C668C}">
      <dgm:prSet/>
      <dgm:spPr/>
      <dgm:t>
        <a:bodyPr/>
        <a:lstStyle/>
        <a:p>
          <a:endParaRPr lang="es-ES" b="1"/>
        </a:p>
      </dgm:t>
    </dgm:pt>
    <dgm:pt modelId="{AE962924-D8D5-4323-829C-C55D6FDD1E5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600" b="1" dirty="0" smtClean="0"/>
            <a:t>Նա իր նախապաշարում-ներով հպարտանում է։ Նա չափազանց ծույլ է մի բան ուսումնասիրելու կամ սովորելու։</a:t>
          </a:r>
          <a:endParaRPr lang="es-ES" sz="1600" b="1" dirty="0"/>
        </a:p>
      </dgm:t>
    </dgm:pt>
    <dgm:pt modelId="{340C091B-00C9-424E-B96C-9CC29282A096}" type="parTrans" cxnId="{E77805EC-AD58-4E62-99F1-EE7E215F12BE}">
      <dgm:prSet/>
      <dgm:spPr/>
      <dgm:t>
        <a:bodyPr/>
        <a:lstStyle/>
        <a:p>
          <a:endParaRPr lang="es-ES" b="1"/>
        </a:p>
      </dgm:t>
    </dgm:pt>
    <dgm:pt modelId="{A54C488C-A6C3-4653-9DA9-53E73D86F674}" type="sibTrans" cxnId="{E77805EC-AD58-4E62-99F1-EE7E215F12BE}">
      <dgm:prSet/>
      <dgm:spPr/>
      <dgm:t>
        <a:bodyPr/>
        <a:lstStyle/>
        <a:p>
          <a:endParaRPr lang="es-ES" b="1"/>
        </a:p>
      </dgm:t>
    </dgm:pt>
    <dgm:pt modelId="{425BD3C4-4DCA-4178-8705-93DF2DE4B2A6}" type="pres">
      <dgm:prSet presAssocID="{2C03409E-2FDB-4464-8171-1A83F7A2989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E1FBE7D1-C5BE-4F29-8559-CD6D136D6193}" type="pres">
      <dgm:prSet presAssocID="{696635FB-9EBF-4909-AC68-AC24E61D4630}" presName="composite" presStyleCnt="0"/>
      <dgm:spPr/>
      <dgm:t>
        <a:bodyPr/>
        <a:lstStyle/>
        <a:p>
          <a:endParaRPr lang="es-ES"/>
        </a:p>
      </dgm:t>
    </dgm:pt>
    <dgm:pt modelId="{9CDB10F6-FF18-495E-AABA-04CCFDED1AF5}" type="pres">
      <dgm:prSet presAssocID="{696635FB-9EBF-4909-AC68-AC24E61D4630}" presName="Accent" presStyleLbl="alignAcc1" presStyleIdx="0" presStyleCnt="4" custLinFactNeighborY="-6700"/>
      <dgm:spPr/>
      <dgm:t>
        <a:bodyPr/>
        <a:lstStyle/>
        <a:p>
          <a:endParaRPr lang="es-ES"/>
        </a:p>
      </dgm:t>
    </dgm:pt>
    <dgm:pt modelId="{764A2B87-F485-4283-85E3-AE7CB77BED7D}" type="pres">
      <dgm:prSet presAssocID="{696635FB-9EBF-4909-AC68-AC24E61D4630}" presName="Image" presStyleLbl="node1" presStyleIdx="0" presStyleCnt="4" custLinFactNeighborY="-1488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160" r="-20160"/>
          </a:stretch>
        </a:blipFill>
      </dgm:spPr>
      <dgm:t>
        <a:bodyPr/>
        <a:lstStyle/>
        <a:p>
          <a:endParaRPr lang="es-ES"/>
        </a:p>
      </dgm:t>
    </dgm:pt>
    <dgm:pt modelId="{9925F0B2-0166-4B4E-98CB-0B38D07DD315}" type="pres">
      <dgm:prSet presAssocID="{696635FB-9EBF-4909-AC68-AC24E61D4630}" presName="Child" presStyleLbl="revTx" presStyleIdx="0" presStyleCnt="4" custScaleY="128011" custLinFactNeighborY="71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D225C-77DE-4142-8BE7-A4A6C7BC1BAE}" type="pres">
      <dgm:prSet presAssocID="{696635FB-9EBF-4909-AC68-AC24E61D4630}" presName="Parent" presStyleLbl="alignNode1" presStyleIdx="0" presStyleCnt="4" custLinFactNeighborY="-60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55394B-89DB-460F-9C5C-1696C3C08143}" type="pres">
      <dgm:prSet presAssocID="{3FCAF66A-B2A5-418C-8011-F7E4ED5D2CFB}" presName="sibTrans" presStyleCnt="0"/>
      <dgm:spPr/>
      <dgm:t>
        <a:bodyPr/>
        <a:lstStyle/>
        <a:p>
          <a:endParaRPr lang="es-ES"/>
        </a:p>
      </dgm:t>
    </dgm:pt>
    <dgm:pt modelId="{39F9AFC2-30FB-46ED-B028-A7599C575A75}" type="pres">
      <dgm:prSet presAssocID="{398CB516-B793-4FF7-AA25-69E38BF20ECD}" presName="composite" presStyleCnt="0"/>
      <dgm:spPr/>
      <dgm:t>
        <a:bodyPr/>
        <a:lstStyle/>
        <a:p>
          <a:endParaRPr lang="es-ES"/>
        </a:p>
      </dgm:t>
    </dgm:pt>
    <dgm:pt modelId="{89C0F951-81EB-4434-BABE-E78B9A52BAA7}" type="pres">
      <dgm:prSet presAssocID="{398CB516-B793-4FF7-AA25-69E38BF20ECD}" presName="Accent" presStyleLbl="alignAcc1" presStyleIdx="1" presStyleCnt="4" custLinFactNeighborY="-6700"/>
      <dgm:spPr/>
      <dgm:t>
        <a:bodyPr/>
        <a:lstStyle/>
        <a:p>
          <a:endParaRPr lang="es-ES"/>
        </a:p>
      </dgm:t>
    </dgm:pt>
    <dgm:pt modelId="{E2337DBC-0EE0-4677-8763-643A539C26BD}" type="pres">
      <dgm:prSet presAssocID="{398CB516-B793-4FF7-AA25-69E38BF20ECD}" presName="Image" presStyleLbl="node1" presStyleIdx="1" presStyleCnt="4" custLinFactNeighborY="-1488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1E01901-96DD-4B1F-A679-67B882A38ACF}" type="pres">
      <dgm:prSet presAssocID="{398CB516-B793-4FF7-AA25-69E38BF20ECD}" presName="Child" presStyleLbl="revTx" presStyleIdx="1" presStyleCnt="4" custScaleY="128011" custLinFactNeighborY="71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53639D-5CE8-4B1D-8F3D-B089D3EF855F}" type="pres">
      <dgm:prSet presAssocID="{398CB516-B793-4FF7-AA25-69E38BF20ECD}" presName="Parent" presStyleLbl="alignNode1" presStyleIdx="1" presStyleCnt="4" custLinFactNeighborY="-60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F29D8A-9D76-47AD-96C0-A976C09371CC}" type="pres">
      <dgm:prSet presAssocID="{C6A16856-9877-4B5F-A7F9-CBAE6001A7B9}" presName="sibTrans" presStyleCnt="0"/>
      <dgm:spPr/>
      <dgm:t>
        <a:bodyPr/>
        <a:lstStyle/>
        <a:p>
          <a:endParaRPr lang="es-ES"/>
        </a:p>
      </dgm:t>
    </dgm:pt>
    <dgm:pt modelId="{12C51391-0B4F-4B4B-98BB-BE5149CC211D}" type="pres">
      <dgm:prSet presAssocID="{C2F5AC10-0688-4E1C-9A68-0C4BF26BA1CB}" presName="composite" presStyleCnt="0"/>
      <dgm:spPr/>
      <dgm:t>
        <a:bodyPr/>
        <a:lstStyle/>
        <a:p>
          <a:endParaRPr lang="es-ES"/>
        </a:p>
      </dgm:t>
    </dgm:pt>
    <dgm:pt modelId="{BFB4BE2C-A42A-4E29-BE90-9AB1D66AACF4}" type="pres">
      <dgm:prSet presAssocID="{C2F5AC10-0688-4E1C-9A68-0C4BF26BA1CB}" presName="Accent" presStyleLbl="alignAcc1" presStyleIdx="2" presStyleCnt="4" custLinFactNeighborY="-6700"/>
      <dgm:spPr/>
      <dgm:t>
        <a:bodyPr/>
        <a:lstStyle/>
        <a:p>
          <a:endParaRPr lang="es-ES"/>
        </a:p>
      </dgm:t>
    </dgm:pt>
    <dgm:pt modelId="{F70B5B39-A5A8-4458-B1FF-1D2314D7019E}" type="pres">
      <dgm:prSet presAssocID="{C2F5AC10-0688-4E1C-9A68-0C4BF26BA1CB}" presName="Image" presStyleLbl="node1" presStyleIdx="2" presStyleCnt="4" custLinFactNeighborY="-1488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525" t="-10463" r="525" b="-64435"/>
          </a:stretch>
        </a:blipFill>
      </dgm:spPr>
      <dgm:t>
        <a:bodyPr/>
        <a:lstStyle/>
        <a:p>
          <a:endParaRPr lang="es-ES"/>
        </a:p>
      </dgm:t>
    </dgm:pt>
    <dgm:pt modelId="{6D78E5C2-E0BD-4040-AB05-12C5B07D88F2}" type="pres">
      <dgm:prSet presAssocID="{C2F5AC10-0688-4E1C-9A68-0C4BF26BA1CB}" presName="Child" presStyleLbl="revTx" presStyleIdx="2" presStyleCnt="4" custScaleY="128011" custLinFactNeighborY="71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C5E766-330B-47D1-A73E-209A455C2E54}" type="pres">
      <dgm:prSet presAssocID="{C2F5AC10-0688-4E1C-9A68-0C4BF26BA1CB}" presName="Parent" presStyleLbl="alignNode1" presStyleIdx="2" presStyleCnt="4" custLinFactNeighborY="-60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A18B3E-9464-450A-940D-AF1FD38C48F3}" type="pres">
      <dgm:prSet presAssocID="{84F7AA95-7155-4C07-AB33-F7E01D114B04}" presName="sibTrans" presStyleCnt="0"/>
      <dgm:spPr/>
      <dgm:t>
        <a:bodyPr/>
        <a:lstStyle/>
        <a:p>
          <a:endParaRPr lang="es-ES"/>
        </a:p>
      </dgm:t>
    </dgm:pt>
    <dgm:pt modelId="{7835E49A-3122-4C09-9497-FBA4FBF58461}" type="pres">
      <dgm:prSet presAssocID="{A0954A58-8709-4238-80D0-DB6A40C5DF5E}" presName="composite" presStyleCnt="0"/>
      <dgm:spPr/>
      <dgm:t>
        <a:bodyPr/>
        <a:lstStyle/>
        <a:p>
          <a:endParaRPr lang="es-ES"/>
        </a:p>
      </dgm:t>
    </dgm:pt>
    <dgm:pt modelId="{AEB06F89-3BE9-4017-B906-D1AECCD6CAD9}" type="pres">
      <dgm:prSet presAssocID="{A0954A58-8709-4238-80D0-DB6A40C5DF5E}" presName="Accent" presStyleLbl="alignAcc1" presStyleIdx="3" presStyleCnt="4" custLinFactNeighborY="-6700"/>
      <dgm:spPr/>
      <dgm:t>
        <a:bodyPr/>
        <a:lstStyle/>
        <a:p>
          <a:endParaRPr lang="es-ES"/>
        </a:p>
      </dgm:t>
    </dgm:pt>
    <dgm:pt modelId="{CA69D9C9-665A-4741-BD78-8B21EA2FB175}" type="pres">
      <dgm:prSet presAssocID="{A0954A58-8709-4238-80D0-DB6A40C5DF5E}" presName="Image" presStyleLbl="node1" presStyleIdx="3" presStyleCnt="4" custLinFactNeighborY="-1488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599" r="-28787"/>
          </a:stretch>
        </a:blipFill>
      </dgm:spPr>
      <dgm:t>
        <a:bodyPr/>
        <a:lstStyle/>
        <a:p>
          <a:endParaRPr lang="es-ES"/>
        </a:p>
      </dgm:t>
    </dgm:pt>
    <dgm:pt modelId="{BA6B42B9-1ACA-4D4C-9CBA-6DD683AB9FF3}" type="pres">
      <dgm:prSet presAssocID="{A0954A58-8709-4238-80D0-DB6A40C5DF5E}" presName="Child" presStyleLbl="revTx" presStyleIdx="3" presStyleCnt="4" custScaleY="128011" custLinFactNeighborY="71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2603E3-54FF-41CC-BE2F-5F504C899E00}" type="pres">
      <dgm:prSet presAssocID="{A0954A58-8709-4238-80D0-DB6A40C5DF5E}" presName="Parent" presStyleLbl="alignNode1" presStyleIdx="3" presStyleCnt="4" custLinFactNeighborY="-60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A20ED2-F47E-496E-B19A-0E45AE0F2780}" srcId="{2C03409E-2FDB-4464-8171-1A83F7A2989A}" destId="{C2F5AC10-0688-4E1C-9A68-0C4BF26BA1CB}" srcOrd="2" destOrd="0" parTransId="{3AD039C2-81C8-4787-B227-F1EC931FDD8E}" sibTransId="{84F7AA95-7155-4C07-AB33-F7E01D114B04}"/>
    <dgm:cxn modelId="{90F3A1F8-010A-4868-8313-7F3F0A353A51}" type="presOf" srcId="{AE962924-D8D5-4323-829C-C55D6FDD1E57}" destId="{BA6B42B9-1ACA-4D4C-9CBA-6DD683AB9FF3}" srcOrd="0" destOrd="0" presId="urn:microsoft.com/office/officeart/2008/layout/TitlePictureLineup"/>
    <dgm:cxn modelId="{4DC8BEA5-7235-452C-846C-CC661FA16793}" srcId="{C2F5AC10-0688-4E1C-9A68-0C4BF26BA1CB}" destId="{862610C7-D9E2-4668-A207-E47826FDDAFD}" srcOrd="0" destOrd="0" parTransId="{3202F7EC-ADDB-488C-B12F-5FD1CDC6BD66}" sibTransId="{F20143C6-9629-4485-AAFE-70C2A671EBED}"/>
    <dgm:cxn modelId="{51E274FB-DE3A-4CB8-9CB0-07571642E10D}" type="presOf" srcId="{862610C7-D9E2-4668-A207-E47826FDDAFD}" destId="{6D78E5C2-E0BD-4040-AB05-12C5B07D88F2}" srcOrd="0" destOrd="0" presId="urn:microsoft.com/office/officeart/2008/layout/TitlePictureLineup"/>
    <dgm:cxn modelId="{74ED8968-1F95-4B13-B63F-33F40596B88F}" type="presOf" srcId="{1177B49B-BFFA-4E00-B938-5CE05384DB14}" destId="{71E01901-96DD-4B1F-A679-67B882A38ACF}" srcOrd="0" destOrd="0" presId="urn:microsoft.com/office/officeart/2008/layout/TitlePictureLineup"/>
    <dgm:cxn modelId="{D2BBE498-2522-4F6F-813C-A0BED1E46953}" type="presOf" srcId="{2C03409E-2FDB-4464-8171-1A83F7A2989A}" destId="{425BD3C4-4DCA-4178-8705-93DF2DE4B2A6}" srcOrd="0" destOrd="0" presId="urn:microsoft.com/office/officeart/2008/layout/TitlePictureLineup"/>
    <dgm:cxn modelId="{38E80E0A-8A5B-406D-9B24-064E39DDC302}" type="presOf" srcId="{C2F5AC10-0688-4E1C-9A68-0C4BF26BA1CB}" destId="{09C5E766-330B-47D1-A73E-209A455C2E54}" srcOrd="0" destOrd="0" presId="urn:microsoft.com/office/officeart/2008/layout/TitlePictureLineup"/>
    <dgm:cxn modelId="{2766281E-80B4-487D-871F-9164810C668C}" srcId="{2C03409E-2FDB-4464-8171-1A83F7A2989A}" destId="{A0954A58-8709-4238-80D0-DB6A40C5DF5E}" srcOrd="3" destOrd="0" parTransId="{E9837EC2-C3FA-46D6-BBB2-76A9BF206C75}" sibTransId="{6C4BCD77-99FA-40FF-9FB7-EFDB91CE761F}"/>
    <dgm:cxn modelId="{449AEF55-050A-4EE7-AC7E-5B1D036E47E5}" srcId="{696635FB-9EBF-4909-AC68-AC24E61D4630}" destId="{2E53D7EC-39E8-490B-A23A-761B896E98AA}" srcOrd="0" destOrd="0" parTransId="{8F4B01D9-7670-48FF-BE03-94D03B82DB33}" sibTransId="{112460E9-BB58-4442-A6EA-ECB80490F5FA}"/>
    <dgm:cxn modelId="{418CF5CD-29A1-4F40-8D08-CF7F6CEFC962}" srcId="{2C03409E-2FDB-4464-8171-1A83F7A2989A}" destId="{398CB516-B793-4FF7-AA25-69E38BF20ECD}" srcOrd="1" destOrd="0" parTransId="{B6211A4A-0BF1-4D77-92D8-91A1B5D53968}" sibTransId="{C6A16856-9877-4B5F-A7F9-CBAE6001A7B9}"/>
    <dgm:cxn modelId="{738EB891-B86A-4724-9A02-FAC2E4D589F3}" srcId="{398CB516-B793-4FF7-AA25-69E38BF20ECD}" destId="{1177B49B-BFFA-4E00-B938-5CE05384DB14}" srcOrd="0" destOrd="0" parTransId="{384352F2-AD41-4F52-908B-C1C01442A430}" sibTransId="{8F4D37C2-A718-4C99-8884-5AD2ED336DBF}"/>
    <dgm:cxn modelId="{449623C2-650B-4F06-A4A4-042B93789891}" type="presOf" srcId="{2E53D7EC-39E8-490B-A23A-761B896E98AA}" destId="{9925F0B2-0166-4B4E-98CB-0B38D07DD315}" srcOrd="0" destOrd="0" presId="urn:microsoft.com/office/officeart/2008/layout/TitlePictureLineup"/>
    <dgm:cxn modelId="{98788133-EF6B-442C-A136-D9AF96FC231D}" type="presOf" srcId="{A0954A58-8709-4238-80D0-DB6A40C5DF5E}" destId="{852603E3-54FF-41CC-BE2F-5F504C899E00}" srcOrd="0" destOrd="0" presId="urn:microsoft.com/office/officeart/2008/layout/TitlePictureLineup"/>
    <dgm:cxn modelId="{EAE28614-F7E8-4B62-8514-383581BF9A56}" srcId="{2C03409E-2FDB-4464-8171-1A83F7A2989A}" destId="{696635FB-9EBF-4909-AC68-AC24E61D4630}" srcOrd="0" destOrd="0" parTransId="{A0D0749B-7D9F-4D81-BC63-45CB88DAD175}" sibTransId="{3FCAF66A-B2A5-418C-8011-F7E4ED5D2CFB}"/>
    <dgm:cxn modelId="{58752529-FB64-407F-A69C-F1555CC095DF}" type="presOf" srcId="{696635FB-9EBF-4909-AC68-AC24E61D4630}" destId="{F16D225C-77DE-4142-8BE7-A4A6C7BC1BAE}" srcOrd="0" destOrd="0" presId="urn:microsoft.com/office/officeart/2008/layout/TitlePictureLineup"/>
    <dgm:cxn modelId="{3504279D-EEC6-48BB-8D86-3C81DAC20669}" type="presOf" srcId="{398CB516-B793-4FF7-AA25-69E38BF20ECD}" destId="{A753639D-5CE8-4B1D-8F3D-B089D3EF855F}" srcOrd="0" destOrd="0" presId="urn:microsoft.com/office/officeart/2008/layout/TitlePictureLineup"/>
    <dgm:cxn modelId="{E77805EC-AD58-4E62-99F1-EE7E215F12BE}" srcId="{A0954A58-8709-4238-80D0-DB6A40C5DF5E}" destId="{AE962924-D8D5-4323-829C-C55D6FDD1E57}" srcOrd="0" destOrd="0" parTransId="{340C091B-00C9-424E-B96C-9CC29282A096}" sibTransId="{A54C488C-A6C3-4653-9DA9-53E73D86F674}"/>
    <dgm:cxn modelId="{7FC0AB7E-A451-420B-9B40-C4B662F483E6}" type="presParOf" srcId="{425BD3C4-4DCA-4178-8705-93DF2DE4B2A6}" destId="{E1FBE7D1-C5BE-4F29-8559-CD6D136D6193}" srcOrd="0" destOrd="0" presId="urn:microsoft.com/office/officeart/2008/layout/TitlePictureLineup"/>
    <dgm:cxn modelId="{470CD4C4-E994-4A43-83EF-F6128701F147}" type="presParOf" srcId="{E1FBE7D1-C5BE-4F29-8559-CD6D136D6193}" destId="{9CDB10F6-FF18-495E-AABA-04CCFDED1AF5}" srcOrd="0" destOrd="0" presId="urn:microsoft.com/office/officeart/2008/layout/TitlePictureLineup"/>
    <dgm:cxn modelId="{BB1A76D2-136E-4D34-9E3F-8B6067D01562}" type="presParOf" srcId="{E1FBE7D1-C5BE-4F29-8559-CD6D136D6193}" destId="{764A2B87-F485-4283-85E3-AE7CB77BED7D}" srcOrd="1" destOrd="0" presId="urn:microsoft.com/office/officeart/2008/layout/TitlePictureLineup"/>
    <dgm:cxn modelId="{DE087191-E842-4DC2-8FCD-8F098906C8FF}" type="presParOf" srcId="{E1FBE7D1-C5BE-4F29-8559-CD6D136D6193}" destId="{9925F0B2-0166-4B4E-98CB-0B38D07DD315}" srcOrd="2" destOrd="0" presId="urn:microsoft.com/office/officeart/2008/layout/TitlePictureLineup"/>
    <dgm:cxn modelId="{E1F7AFAA-04A0-4C53-B0FB-F411DED6D587}" type="presParOf" srcId="{E1FBE7D1-C5BE-4F29-8559-CD6D136D6193}" destId="{F16D225C-77DE-4142-8BE7-A4A6C7BC1BAE}" srcOrd="3" destOrd="0" presId="urn:microsoft.com/office/officeart/2008/layout/TitlePictureLineup"/>
    <dgm:cxn modelId="{73264953-58C2-43D6-9707-95ADE155629D}" type="presParOf" srcId="{425BD3C4-4DCA-4178-8705-93DF2DE4B2A6}" destId="{BF55394B-89DB-460F-9C5C-1696C3C08143}" srcOrd="1" destOrd="0" presId="urn:microsoft.com/office/officeart/2008/layout/TitlePictureLineup"/>
    <dgm:cxn modelId="{ECB9A044-522C-44D3-9B87-DCB8348E8240}" type="presParOf" srcId="{425BD3C4-4DCA-4178-8705-93DF2DE4B2A6}" destId="{39F9AFC2-30FB-46ED-B028-A7599C575A75}" srcOrd="2" destOrd="0" presId="urn:microsoft.com/office/officeart/2008/layout/TitlePictureLineup"/>
    <dgm:cxn modelId="{D8C33055-3970-4A46-9A31-7876994B7906}" type="presParOf" srcId="{39F9AFC2-30FB-46ED-B028-A7599C575A75}" destId="{89C0F951-81EB-4434-BABE-E78B9A52BAA7}" srcOrd="0" destOrd="0" presId="urn:microsoft.com/office/officeart/2008/layout/TitlePictureLineup"/>
    <dgm:cxn modelId="{3789F9D1-18C6-435C-8386-F1DA0CEDB976}" type="presParOf" srcId="{39F9AFC2-30FB-46ED-B028-A7599C575A75}" destId="{E2337DBC-0EE0-4677-8763-643A539C26BD}" srcOrd="1" destOrd="0" presId="urn:microsoft.com/office/officeart/2008/layout/TitlePictureLineup"/>
    <dgm:cxn modelId="{55A15255-B4D5-4D48-A120-CFA968915693}" type="presParOf" srcId="{39F9AFC2-30FB-46ED-B028-A7599C575A75}" destId="{71E01901-96DD-4B1F-A679-67B882A38ACF}" srcOrd="2" destOrd="0" presId="urn:microsoft.com/office/officeart/2008/layout/TitlePictureLineup"/>
    <dgm:cxn modelId="{E6DDC6B8-8A2D-414E-A44D-EEB750987263}" type="presParOf" srcId="{39F9AFC2-30FB-46ED-B028-A7599C575A75}" destId="{A753639D-5CE8-4B1D-8F3D-B089D3EF855F}" srcOrd="3" destOrd="0" presId="urn:microsoft.com/office/officeart/2008/layout/TitlePictureLineup"/>
    <dgm:cxn modelId="{5E1BF4DA-8742-49F6-8CA2-EECE83E23EE3}" type="presParOf" srcId="{425BD3C4-4DCA-4178-8705-93DF2DE4B2A6}" destId="{52F29D8A-9D76-47AD-96C0-A976C09371CC}" srcOrd="3" destOrd="0" presId="urn:microsoft.com/office/officeart/2008/layout/TitlePictureLineup"/>
    <dgm:cxn modelId="{7D86171C-A968-4F74-95F8-7AC67E90196B}" type="presParOf" srcId="{425BD3C4-4DCA-4178-8705-93DF2DE4B2A6}" destId="{12C51391-0B4F-4B4B-98BB-BE5149CC211D}" srcOrd="4" destOrd="0" presId="urn:microsoft.com/office/officeart/2008/layout/TitlePictureLineup"/>
    <dgm:cxn modelId="{FDC0E4E8-A74E-4CF6-AA0E-47FA59CCCAA1}" type="presParOf" srcId="{12C51391-0B4F-4B4B-98BB-BE5149CC211D}" destId="{BFB4BE2C-A42A-4E29-BE90-9AB1D66AACF4}" srcOrd="0" destOrd="0" presId="urn:microsoft.com/office/officeart/2008/layout/TitlePictureLineup"/>
    <dgm:cxn modelId="{08DCC0F1-3DEF-43AB-AB1A-DF1A81666FCD}" type="presParOf" srcId="{12C51391-0B4F-4B4B-98BB-BE5149CC211D}" destId="{F70B5B39-A5A8-4458-B1FF-1D2314D7019E}" srcOrd="1" destOrd="0" presId="urn:microsoft.com/office/officeart/2008/layout/TitlePictureLineup"/>
    <dgm:cxn modelId="{B4515759-8D25-4B4A-AD5A-C855652F95E8}" type="presParOf" srcId="{12C51391-0B4F-4B4B-98BB-BE5149CC211D}" destId="{6D78E5C2-E0BD-4040-AB05-12C5B07D88F2}" srcOrd="2" destOrd="0" presId="urn:microsoft.com/office/officeart/2008/layout/TitlePictureLineup"/>
    <dgm:cxn modelId="{710578A3-B6FD-43E2-B255-B3D436670353}" type="presParOf" srcId="{12C51391-0B4F-4B4B-98BB-BE5149CC211D}" destId="{09C5E766-330B-47D1-A73E-209A455C2E54}" srcOrd="3" destOrd="0" presId="urn:microsoft.com/office/officeart/2008/layout/TitlePictureLineup"/>
    <dgm:cxn modelId="{A5FB8D3B-EC33-4BD4-9130-E900C25E8846}" type="presParOf" srcId="{425BD3C4-4DCA-4178-8705-93DF2DE4B2A6}" destId="{8CA18B3E-9464-450A-940D-AF1FD38C48F3}" srcOrd="5" destOrd="0" presId="urn:microsoft.com/office/officeart/2008/layout/TitlePictureLineup"/>
    <dgm:cxn modelId="{3ADED93D-283E-403A-AA68-54BCF07B4D92}" type="presParOf" srcId="{425BD3C4-4DCA-4178-8705-93DF2DE4B2A6}" destId="{7835E49A-3122-4C09-9497-FBA4FBF58461}" srcOrd="6" destOrd="0" presId="urn:microsoft.com/office/officeart/2008/layout/TitlePictureLineup"/>
    <dgm:cxn modelId="{2C7D38AC-93D6-4B86-BE7B-20F0361CE87F}" type="presParOf" srcId="{7835E49A-3122-4C09-9497-FBA4FBF58461}" destId="{AEB06F89-3BE9-4017-B906-D1AECCD6CAD9}" srcOrd="0" destOrd="0" presId="urn:microsoft.com/office/officeart/2008/layout/TitlePictureLineup"/>
    <dgm:cxn modelId="{32D23E3E-EE54-44A4-B826-12E531E9D172}" type="presParOf" srcId="{7835E49A-3122-4C09-9497-FBA4FBF58461}" destId="{CA69D9C9-665A-4741-BD78-8B21EA2FB175}" srcOrd="1" destOrd="0" presId="urn:microsoft.com/office/officeart/2008/layout/TitlePictureLineup"/>
    <dgm:cxn modelId="{5EA83345-8F0B-4682-A660-75456E4617D1}" type="presParOf" srcId="{7835E49A-3122-4C09-9497-FBA4FBF58461}" destId="{BA6B42B9-1ACA-4D4C-9CBA-6DD683AB9FF3}" srcOrd="2" destOrd="0" presId="urn:microsoft.com/office/officeart/2008/layout/TitlePictureLineup"/>
    <dgm:cxn modelId="{1C9352B1-C818-41DC-9BBD-A4685790850B}" type="presParOf" srcId="{7835E49A-3122-4C09-9497-FBA4FBF58461}" destId="{852603E3-54FF-41CC-BE2F-5F504C899E00}" srcOrd="3" destOrd="0" presId="urn:microsoft.com/office/officeart/2008/layout/TitlePictureLineup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D5CD5-0E80-4C54-A5BD-8EA0AED50B21}">
      <dsp:nvSpPr>
        <dsp:cNvPr id="0" name=""/>
        <dsp:cNvSpPr/>
      </dsp:nvSpPr>
      <dsp:spPr>
        <a:xfrm>
          <a:off x="0" y="0"/>
          <a:ext cx="8440613" cy="8128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/>
            <a:t>Աստծո առեղծվածը։</a:t>
          </a:r>
          <a:r>
            <a:rPr lang="en-US" sz="2400" b="1" kern="1200" dirty="0" smtClean="0"/>
            <a:t> </a:t>
          </a:r>
          <a:r>
            <a:rPr lang="hy-AM" sz="2400" b="1" kern="1200" dirty="0" smtClean="0"/>
            <a:t>Առակաց</a:t>
          </a:r>
          <a:r>
            <a:rPr lang="en-US" sz="2400" b="1" kern="1200" dirty="0" smtClean="0"/>
            <a:t> 25:2</a:t>
          </a:r>
          <a:r>
            <a:rPr lang="hy-AM" sz="2400" b="1" kern="1200" dirty="0" smtClean="0"/>
            <a:t>,</a:t>
          </a:r>
          <a:r>
            <a:rPr lang="en-US" sz="2400" b="1" kern="1200" dirty="0" smtClean="0"/>
            <a:t>3</a:t>
          </a:r>
          <a:endParaRPr lang="es-ES" sz="2400" b="1" kern="1200" dirty="0"/>
        </a:p>
      </dsp:txBody>
      <dsp:txXfrm>
        <a:off x="1769409" y="0"/>
        <a:ext cx="6671203" cy="812867"/>
      </dsp:txXfrm>
    </dsp:sp>
    <dsp:sp modelId="{CB475C55-2736-4850-AE08-7E0D194348E9}">
      <dsp:nvSpPr>
        <dsp:cNvPr id="0" name=""/>
        <dsp:cNvSpPr/>
      </dsp:nvSpPr>
      <dsp:spPr>
        <a:xfrm>
          <a:off x="394855" y="81286"/>
          <a:ext cx="1060985" cy="6502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784266-E556-4AB7-AE15-7A83E9EBAA6D}">
      <dsp:nvSpPr>
        <dsp:cNvPr id="0" name=""/>
        <dsp:cNvSpPr/>
      </dsp:nvSpPr>
      <dsp:spPr>
        <a:xfrm>
          <a:off x="0" y="894154"/>
          <a:ext cx="8440613" cy="812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/>
            <a:t>Հիմարը  որպես իմաստուն</a:t>
          </a:r>
          <a:r>
            <a:rPr lang="en-US" sz="2400" b="1" kern="1200" dirty="0" smtClean="0"/>
            <a:t> </a:t>
          </a:r>
          <a:r>
            <a:rPr lang="hy-AM" sz="2400" b="1" kern="1200" dirty="0" smtClean="0"/>
            <a:t>։ Առակաց</a:t>
          </a:r>
          <a:r>
            <a:rPr lang="en-US" sz="2400" b="1" kern="1200" dirty="0" smtClean="0"/>
            <a:t>  26:11</a:t>
          </a:r>
          <a:r>
            <a:rPr lang="hy-AM" sz="2400" b="1" kern="1200" dirty="0" smtClean="0"/>
            <a:t>,</a:t>
          </a:r>
          <a:r>
            <a:rPr lang="en-US" sz="2400" b="1" kern="1200" dirty="0" smtClean="0"/>
            <a:t>12</a:t>
          </a:r>
          <a:endParaRPr lang="es-ES" sz="2400" b="1" kern="1200" dirty="0"/>
        </a:p>
      </dsp:txBody>
      <dsp:txXfrm>
        <a:off x="1769409" y="894154"/>
        <a:ext cx="6671203" cy="812867"/>
      </dsp:txXfrm>
    </dsp:sp>
    <dsp:sp modelId="{E54F2082-4810-45BA-B95D-6236A1E099EE}">
      <dsp:nvSpPr>
        <dsp:cNvPr id="0" name=""/>
        <dsp:cNvSpPr/>
      </dsp:nvSpPr>
      <dsp:spPr>
        <a:xfrm>
          <a:off x="394855" y="975441"/>
          <a:ext cx="1060985" cy="6502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D65DA5-4268-49E5-B695-BD54B5DB34F9}">
      <dsp:nvSpPr>
        <dsp:cNvPr id="0" name=""/>
        <dsp:cNvSpPr/>
      </dsp:nvSpPr>
      <dsp:spPr>
        <a:xfrm>
          <a:off x="0" y="1788308"/>
          <a:ext cx="8440613" cy="812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/>
            <a:t>Անբանը։</a:t>
          </a:r>
          <a:r>
            <a:rPr lang="en-US" sz="2400" b="1" kern="1200" dirty="0" smtClean="0"/>
            <a:t> </a:t>
          </a:r>
          <a:r>
            <a:rPr lang="hy-AM" sz="2400" b="1" kern="1200" dirty="0" smtClean="0"/>
            <a:t>Առակաց</a:t>
          </a:r>
          <a:r>
            <a:rPr lang="en-US" sz="2400" b="1" kern="1200" dirty="0" smtClean="0"/>
            <a:t> 26:13-16</a:t>
          </a:r>
          <a:endParaRPr lang="es-ES" sz="2400" b="1" kern="1200" dirty="0"/>
        </a:p>
      </dsp:txBody>
      <dsp:txXfrm>
        <a:off x="1769409" y="1788308"/>
        <a:ext cx="6671203" cy="812867"/>
      </dsp:txXfrm>
    </dsp:sp>
    <dsp:sp modelId="{AF6475CB-8176-4318-8743-EBD4A12F6CDE}">
      <dsp:nvSpPr>
        <dsp:cNvPr id="0" name=""/>
        <dsp:cNvSpPr/>
      </dsp:nvSpPr>
      <dsp:spPr>
        <a:xfrm>
          <a:off x="394855" y="1869595"/>
          <a:ext cx="1060985" cy="6502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863B18-E646-4EAC-BDEA-1E006EAEB538}">
      <dsp:nvSpPr>
        <dsp:cNvPr id="0" name=""/>
        <dsp:cNvSpPr/>
      </dsp:nvSpPr>
      <dsp:spPr>
        <a:xfrm>
          <a:off x="0" y="2682463"/>
          <a:ext cx="8440613" cy="812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/>
            <a:t>Թշնամին ինչպես ընկեր։</a:t>
          </a:r>
          <a:r>
            <a:rPr lang="en-US" sz="2400" b="1" kern="1200" dirty="0" smtClean="0"/>
            <a:t> </a:t>
          </a:r>
          <a:r>
            <a:rPr lang="hy-AM" sz="2400" b="1" kern="1200" dirty="0" smtClean="0"/>
            <a:t>Առակաց</a:t>
          </a:r>
          <a:r>
            <a:rPr lang="en-US" sz="2400" b="1" kern="1200" dirty="0" smtClean="0"/>
            <a:t> 27:5</a:t>
          </a:r>
          <a:r>
            <a:rPr lang="hy-AM" sz="2400" b="1" kern="1200" dirty="0" smtClean="0"/>
            <a:t>,</a:t>
          </a:r>
          <a:r>
            <a:rPr lang="en-US" sz="2400" b="1" kern="1200" dirty="0" smtClean="0"/>
            <a:t>6, 17</a:t>
          </a:r>
          <a:endParaRPr lang="es-ES" sz="2400" b="1" kern="1200" dirty="0"/>
        </a:p>
      </dsp:txBody>
      <dsp:txXfrm>
        <a:off x="1769409" y="2682463"/>
        <a:ext cx="6671203" cy="812867"/>
      </dsp:txXfrm>
    </dsp:sp>
    <dsp:sp modelId="{53E23C49-F5BF-48B2-BA71-3B0C2CB88574}">
      <dsp:nvSpPr>
        <dsp:cNvPr id="0" name=""/>
        <dsp:cNvSpPr/>
      </dsp:nvSpPr>
      <dsp:spPr>
        <a:xfrm>
          <a:off x="394855" y="2763750"/>
          <a:ext cx="1060985" cy="6502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526855-1BFE-4EB4-958E-B1FDD1B1B9FB}">
      <dsp:nvSpPr>
        <dsp:cNvPr id="0" name=""/>
        <dsp:cNvSpPr/>
      </dsp:nvSpPr>
      <dsp:spPr>
        <a:xfrm>
          <a:off x="0" y="3576617"/>
          <a:ext cx="8440613" cy="8128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1" kern="1200" dirty="0" smtClean="0"/>
            <a:t>Ընկերն ինպես թշնամի։</a:t>
          </a:r>
          <a:r>
            <a:rPr lang="en-US" sz="2400" b="1" kern="1200" dirty="0" smtClean="0"/>
            <a:t> </a:t>
          </a:r>
          <a:r>
            <a:rPr lang="hy-AM" sz="2400" b="1" kern="1200" dirty="0" smtClean="0"/>
            <a:t>Առակաց</a:t>
          </a:r>
          <a:r>
            <a:rPr lang="en-US" sz="2400" b="1" kern="1200" dirty="0" smtClean="0"/>
            <a:t> 26:18-25</a:t>
          </a:r>
          <a:endParaRPr lang="es-ES" sz="2400" b="1" kern="1200" dirty="0"/>
        </a:p>
      </dsp:txBody>
      <dsp:txXfrm>
        <a:off x="1769409" y="3576617"/>
        <a:ext cx="6671203" cy="812867"/>
      </dsp:txXfrm>
    </dsp:sp>
    <dsp:sp modelId="{02CADA78-9AB8-478B-A0FC-EE3F25862761}">
      <dsp:nvSpPr>
        <dsp:cNvPr id="0" name=""/>
        <dsp:cNvSpPr/>
      </dsp:nvSpPr>
      <dsp:spPr>
        <a:xfrm>
          <a:off x="394855" y="3657904"/>
          <a:ext cx="1060985" cy="6502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B10F6-FF18-495E-AABA-04CCFDED1AF5}">
      <dsp:nvSpPr>
        <dsp:cNvPr id="0" name=""/>
        <dsp:cNvSpPr/>
      </dsp:nvSpPr>
      <dsp:spPr>
        <a:xfrm>
          <a:off x="2479" y="432534"/>
          <a:ext cx="0" cy="348743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4A2B87-F485-4283-85E3-AE7CB77BED7D}">
      <dsp:nvSpPr>
        <dsp:cNvPr id="0" name=""/>
        <dsp:cNvSpPr/>
      </dsp:nvSpPr>
      <dsp:spPr>
        <a:xfrm>
          <a:off x="99352" y="548827"/>
          <a:ext cx="1834199" cy="1569347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160" r="-2016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5F0B2-0166-4B4E-98CB-0B38D07DD315}">
      <dsp:nvSpPr>
        <dsp:cNvPr id="0" name=""/>
        <dsp:cNvSpPr/>
      </dsp:nvSpPr>
      <dsp:spPr>
        <a:xfrm>
          <a:off x="99352" y="2227794"/>
          <a:ext cx="1834199" cy="230655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/>
            <a:t>Նա բան չի անում, որովհետև վախենում է, թե առյուծ կա ճանապարհին</a:t>
          </a:r>
          <a:endParaRPr lang="es-ES" sz="2000" b="1" kern="1200" dirty="0"/>
        </a:p>
      </dsp:txBody>
      <dsp:txXfrm>
        <a:off x="99352" y="2227794"/>
        <a:ext cx="1834199" cy="2306557"/>
      </dsp:txXfrm>
    </dsp:sp>
    <dsp:sp modelId="{F16D225C-77DE-4142-8BE7-A4A6C7BC1BAE}">
      <dsp:nvSpPr>
        <dsp:cNvPr id="0" name=""/>
        <dsp:cNvSpPr/>
      </dsp:nvSpPr>
      <dsp:spPr>
        <a:xfrm>
          <a:off x="2479" y="45060"/>
          <a:ext cx="1937466" cy="3874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/>
            <a:t>ՎԱԽԿՈՏ</a:t>
          </a:r>
          <a:endParaRPr lang="es-ES" sz="1900" b="1" kern="1200" dirty="0"/>
        </a:p>
      </dsp:txBody>
      <dsp:txXfrm>
        <a:off x="2479" y="45060"/>
        <a:ext cx="1937466" cy="387493"/>
      </dsp:txXfrm>
    </dsp:sp>
    <dsp:sp modelId="{89C0F951-81EB-4434-BABE-E78B9A52BAA7}">
      <dsp:nvSpPr>
        <dsp:cNvPr id="0" name=""/>
        <dsp:cNvSpPr/>
      </dsp:nvSpPr>
      <dsp:spPr>
        <a:xfrm>
          <a:off x="2306093" y="432534"/>
          <a:ext cx="0" cy="348743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961231"/>
              <a:satOff val="-20173"/>
              <a:lumOff val="3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337DBC-0EE0-4677-8763-643A539C26BD}">
      <dsp:nvSpPr>
        <dsp:cNvPr id="0" name=""/>
        <dsp:cNvSpPr/>
      </dsp:nvSpPr>
      <dsp:spPr>
        <a:xfrm>
          <a:off x="2402966" y="548827"/>
          <a:ext cx="1834199" cy="156934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01901-96DD-4B1F-A679-67B882A38ACF}">
      <dsp:nvSpPr>
        <dsp:cNvPr id="0" name=""/>
        <dsp:cNvSpPr/>
      </dsp:nvSpPr>
      <dsp:spPr>
        <a:xfrm>
          <a:off x="2402966" y="2227794"/>
          <a:ext cx="1834199" cy="230655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/>
            <a:t>Նա սիրում է դուռը, որ շարժվում է, բայց ոչ մի տեղ չի գնում։ Նա պտտվում է իր անկողնում, բայց չի վեր կենում, որ գործ անի</a:t>
          </a:r>
          <a:r>
            <a:rPr lang="hy-AM" sz="2000" b="1" kern="1200" dirty="0" smtClean="0"/>
            <a:t>։</a:t>
          </a:r>
          <a:endParaRPr lang="es-ES" sz="2000" b="1" kern="1200" dirty="0"/>
        </a:p>
      </dsp:txBody>
      <dsp:txXfrm>
        <a:off x="2402966" y="2227794"/>
        <a:ext cx="1834199" cy="2306557"/>
      </dsp:txXfrm>
    </dsp:sp>
    <dsp:sp modelId="{A753639D-5CE8-4B1D-8F3D-B089D3EF855F}">
      <dsp:nvSpPr>
        <dsp:cNvPr id="0" name=""/>
        <dsp:cNvSpPr/>
      </dsp:nvSpPr>
      <dsp:spPr>
        <a:xfrm>
          <a:off x="2306093" y="45060"/>
          <a:ext cx="1937466" cy="387493"/>
        </a:xfrm>
        <a:prstGeom prst="rect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shade val="51000"/>
                <a:satMod val="130000"/>
              </a:schemeClr>
            </a:gs>
            <a:gs pos="80000">
              <a:schemeClr val="accent5">
                <a:hueOff val="3961231"/>
                <a:satOff val="-20173"/>
                <a:lumOff val="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/>
            <a:t>ՊԱՐԱՊ</a:t>
          </a:r>
          <a:endParaRPr lang="es-ES" sz="1900" b="1" kern="1200" dirty="0"/>
        </a:p>
      </dsp:txBody>
      <dsp:txXfrm>
        <a:off x="2306093" y="45060"/>
        <a:ext cx="1937466" cy="387493"/>
      </dsp:txXfrm>
    </dsp:sp>
    <dsp:sp modelId="{BFB4BE2C-A42A-4E29-BE90-9AB1D66AACF4}">
      <dsp:nvSpPr>
        <dsp:cNvPr id="0" name=""/>
        <dsp:cNvSpPr/>
      </dsp:nvSpPr>
      <dsp:spPr>
        <a:xfrm>
          <a:off x="4609708" y="432534"/>
          <a:ext cx="0" cy="348743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922463"/>
              <a:satOff val="-40347"/>
              <a:lumOff val="74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0B5B39-A5A8-4458-B1FF-1D2314D7019E}">
      <dsp:nvSpPr>
        <dsp:cNvPr id="0" name=""/>
        <dsp:cNvSpPr/>
      </dsp:nvSpPr>
      <dsp:spPr>
        <a:xfrm>
          <a:off x="4706581" y="548827"/>
          <a:ext cx="1834199" cy="156934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25" t="-10463" r="525" b="-6443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8E5C2-E0BD-4040-AB05-12C5B07D88F2}">
      <dsp:nvSpPr>
        <dsp:cNvPr id="0" name=""/>
        <dsp:cNvSpPr/>
      </dsp:nvSpPr>
      <dsp:spPr>
        <a:xfrm>
          <a:off x="4706581" y="2227794"/>
          <a:ext cx="1834199" cy="230655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/>
            <a:t>Նա ջանք չի անում իր համար. անգամ, որ հոգա իր կարիքները։</a:t>
          </a:r>
          <a:endParaRPr lang="es-ES" sz="2000" b="1" kern="1200" dirty="0"/>
        </a:p>
      </dsp:txBody>
      <dsp:txXfrm>
        <a:off x="4706581" y="2227794"/>
        <a:ext cx="1834199" cy="2306557"/>
      </dsp:txXfrm>
    </dsp:sp>
    <dsp:sp modelId="{09C5E766-330B-47D1-A73E-209A455C2E54}">
      <dsp:nvSpPr>
        <dsp:cNvPr id="0" name=""/>
        <dsp:cNvSpPr/>
      </dsp:nvSpPr>
      <dsp:spPr>
        <a:xfrm>
          <a:off x="4609708" y="45060"/>
          <a:ext cx="1937466" cy="387493"/>
        </a:xfrm>
        <a:prstGeom prst="rect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shade val="51000"/>
                <a:satMod val="130000"/>
              </a:schemeClr>
            </a:gs>
            <a:gs pos="80000">
              <a:schemeClr val="accent5">
                <a:hueOff val="7922463"/>
                <a:satOff val="-40347"/>
                <a:lumOff val="7450"/>
                <a:alphaOff val="0"/>
                <a:shade val="93000"/>
                <a:satMod val="13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/>
            <a:t>ԾՈՒՅԼ</a:t>
          </a:r>
          <a:endParaRPr lang="es-ES" sz="1900" b="1" kern="1200" dirty="0"/>
        </a:p>
      </dsp:txBody>
      <dsp:txXfrm>
        <a:off x="4609708" y="45060"/>
        <a:ext cx="1937466" cy="387493"/>
      </dsp:txXfrm>
    </dsp:sp>
    <dsp:sp modelId="{AEB06F89-3BE9-4017-B906-D1AECCD6CAD9}">
      <dsp:nvSpPr>
        <dsp:cNvPr id="0" name=""/>
        <dsp:cNvSpPr/>
      </dsp:nvSpPr>
      <dsp:spPr>
        <a:xfrm>
          <a:off x="6913322" y="432534"/>
          <a:ext cx="0" cy="348743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69D9C9-665A-4741-BD78-8B21EA2FB175}">
      <dsp:nvSpPr>
        <dsp:cNvPr id="0" name=""/>
        <dsp:cNvSpPr/>
      </dsp:nvSpPr>
      <dsp:spPr>
        <a:xfrm>
          <a:off x="7010195" y="548827"/>
          <a:ext cx="1834199" cy="1569347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99" r="-28787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B42B9-1ACA-4D4C-9CBA-6DD683AB9FF3}">
      <dsp:nvSpPr>
        <dsp:cNvPr id="0" name=""/>
        <dsp:cNvSpPr/>
      </dsp:nvSpPr>
      <dsp:spPr>
        <a:xfrm>
          <a:off x="7010195" y="2227794"/>
          <a:ext cx="1834199" cy="23065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/>
            <a:t>Նա իր նախապաշարում-ներով հպարտանում է։ Նա չափազանց ծույլ է մի բան ուսումնասիրելու կամ սովորելու։</a:t>
          </a:r>
          <a:endParaRPr lang="es-ES" sz="1600" b="1" kern="1200" dirty="0"/>
        </a:p>
      </dsp:txBody>
      <dsp:txXfrm>
        <a:off x="7010195" y="2227794"/>
        <a:ext cx="1834199" cy="2306557"/>
      </dsp:txXfrm>
    </dsp:sp>
    <dsp:sp modelId="{852603E3-54FF-41CC-BE2F-5F504C899E00}">
      <dsp:nvSpPr>
        <dsp:cNvPr id="0" name=""/>
        <dsp:cNvSpPr/>
      </dsp:nvSpPr>
      <dsp:spPr>
        <a:xfrm>
          <a:off x="6913322" y="45060"/>
          <a:ext cx="1937466" cy="387493"/>
        </a:xfrm>
        <a:prstGeom prst="rec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shade val="51000"/>
                <a:satMod val="130000"/>
              </a:schemeClr>
            </a:gs>
            <a:gs pos="80000">
              <a:schemeClr val="accent5">
                <a:hueOff val="11883694"/>
                <a:satOff val="-60520"/>
                <a:lumOff val="11175"/>
                <a:alphaOff val="0"/>
                <a:shade val="93000"/>
                <a:satMod val="13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/>
            <a:t>ՄԵԾԱՄԻՏ</a:t>
          </a:r>
          <a:endParaRPr lang="es-ES" sz="1900" b="1" kern="1200" dirty="0"/>
        </a:p>
      </dsp:txBody>
      <dsp:txXfrm>
        <a:off x="6913322" y="45060"/>
        <a:ext cx="1937466" cy="38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24715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25079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65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3954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2817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42269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54515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893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9909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1394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2803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B454-FF41-4DB2-AD53-0B40239B6F13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AEFA-C36D-4604-B5F3-3968CADE81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47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45755" y="3186842"/>
            <a:ext cx="368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ԴԻՄԱԿԻ</a:t>
            </a:r>
          </a:p>
          <a:p>
            <a:pPr algn="ctr"/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ԵՏԵՎՈՒՄ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497" y="6165304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dirty="0" smtClean="0">
                <a:solidFill>
                  <a:schemeClr val="bg1">
                    <a:lumMod val="75000"/>
                  </a:schemeClr>
                </a:solidFill>
              </a:rPr>
              <a:t>Դաս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10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y-AM" b="1" dirty="0">
                <a:solidFill>
                  <a:schemeClr val="bg1">
                    <a:lumMod val="75000"/>
                  </a:schemeClr>
                </a:solidFill>
              </a:rPr>
              <a:t>Փետրվարի </a:t>
            </a:r>
            <a:r>
              <a:rPr lang="hy-AM" b="1" dirty="0" smtClean="0">
                <a:solidFill>
                  <a:schemeClr val="bg1">
                    <a:lumMod val="75000"/>
                  </a:schemeClr>
                </a:solidFill>
              </a:rPr>
              <a:t>28 - Մարտի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y-AM" b="1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7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45755" y="3186842"/>
            <a:ext cx="368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ԴԻՄԱԿԻ</a:t>
            </a:r>
          </a:p>
          <a:p>
            <a:pPr algn="ctr"/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ԵՏԵՎՈՒՄ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497" y="6165304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dirty="0" smtClean="0">
                <a:solidFill>
                  <a:schemeClr val="bg1">
                    <a:lumMod val="75000"/>
                  </a:schemeClr>
                </a:solidFill>
              </a:rPr>
              <a:t>Դաս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10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y-AM" b="1" dirty="0">
                <a:solidFill>
                  <a:schemeClr val="bg1">
                    <a:lumMod val="75000"/>
                  </a:schemeClr>
                </a:solidFill>
              </a:rPr>
              <a:t>Փետրվարի </a:t>
            </a:r>
            <a:r>
              <a:rPr lang="hy-AM" b="1" dirty="0" smtClean="0">
                <a:solidFill>
                  <a:schemeClr val="bg1">
                    <a:lumMod val="75000"/>
                  </a:schemeClr>
                </a:solidFill>
              </a:rPr>
              <a:t>28 - Մարտի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y-AM" b="1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7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-27384"/>
            <a:ext cx="4320480" cy="1200329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hy-AM" sz="2400" b="1" dirty="0"/>
              <a:t>Մի </a:t>
            </a:r>
            <a:r>
              <a:rPr lang="hy-AM" sz="2400" b="1" dirty="0" smtClean="0"/>
              <a:t>պարծենա թագավորի </a:t>
            </a:r>
            <a:r>
              <a:rPr lang="hy-AM" sz="2400" b="1" dirty="0"/>
              <a:t>առաջին, </a:t>
            </a:r>
            <a:r>
              <a:rPr lang="hy-AM" sz="2400" b="1" dirty="0" smtClean="0"/>
              <a:t>և </a:t>
            </a:r>
            <a:r>
              <a:rPr lang="hy-AM" sz="2400" b="1" dirty="0"/>
              <a:t>մեծամեծների տեղը մի </a:t>
            </a:r>
            <a:r>
              <a:rPr lang="hy-AM" sz="2400" b="1" dirty="0" smtClean="0"/>
              <a:t>կանգնիր։ </a:t>
            </a:r>
            <a:r>
              <a:rPr lang="hy-AM" sz="1400" b="1" dirty="0" smtClean="0"/>
              <a:t>Առակաց 25</a:t>
            </a:r>
            <a:r>
              <a:rPr lang="en-US" sz="1400" b="1" dirty="0" smtClean="0"/>
              <a:t>.</a:t>
            </a:r>
            <a:r>
              <a:rPr lang="hy-AM" sz="1400" b="1" dirty="0" smtClean="0"/>
              <a:t>6</a:t>
            </a:r>
            <a:endParaRPr lang="es-ES" sz="1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396716677"/>
              </p:ext>
            </p:extLst>
          </p:nvPr>
        </p:nvGraphicFramePr>
        <p:xfrm>
          <a:off x="379859" y="2204864"/>
          <a:ext cx="844061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18513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75C55-2736-4850-AE08-7E0D19434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B475C55-2736-4850-AE08-7E0D19434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5D5CD5-0E80-4C54-A5BD-8EA0AED50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95D5CD5-0E80-4C54-A5BD-8EA0AED50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F2082-4810-45BA-B95D-6236A1E09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54F2082-4810-45BA-B95D-6236A1E09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784266-E556-4AB7-AE15-7A83E9EBA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E784266-E556-4AB7-AE15-7A83E9EBA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6475CB-8176-4318-8743-EBD4A12F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F6475CB-8176-4318-8743-EBD4A12F6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65DA5-4268-49E5-B695-BD54B5DB3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4D65DA5-4268-49E5-B695-BD54B5DB3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E23C49-F5BF-48B2-BA71-3B0C2CB8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3E23C49-F5BF-48B2-BA71-3B0C2CB88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63B18-E646-4EAC-BDEA-1E006EAEB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6863B18-E646-4EAC-BDEA-1E006EAEB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CADA78-9AB8-478B-A0FC-EE3F25862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2CADA78-9AB8-478B-A0FC-EE3F25862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26855-1BFE-4EB4-958E-B1FDD1B1B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E526855-1BFE-4EB4-958E-B1FDD1B1B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871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ԽՈՐՀՐԴԱՎՈՐ ԱՍՏՎԱԾ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496" y="41743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«Աստծո </a:t>
            </a:r>
            <a:r>
              <a:rPr lang="hy-AM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փառքն է բանը ծածկելը. Բայց </a:t>
            </a:r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թագավորների </a:t>
            </a:r>
            <a:r>
              <a:rPr lang="hy-AM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փառքն է </a:t>
            </a:r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բանը քննելը։ Երկինքը բարձրությունով</a:t>
            </a:r>
            <a:r>
              <a:rPr lang="hy-AM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և </a:t>
            </a:r>
            <a:r>
              <a:rPr lang="hy-AM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երկիրը </a:t>
            </a:r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խորությունով</a:t>
            </a:r>
            <a:r>
              <a:rPr lang="hy-AM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և թագավորների </a:t>
            </a:r>
            <a:r>
              <a:rPr lang="hy-AM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սիրտը չի </a:t>
            </a:r>
            <a:r>
              <a:rPr lang="hy-AM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քննվի»</a:t>
            </a:r>
            <a:r>
              <a:rPr lang="es-E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Առակաց</a:t>
            </a:r>
            <a:r>
              <a:rPr lang="es-E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25.2</a:t>
            </a:r>
            <a:r>
              <a:rPr lang="hy-AM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</a:t>
            </a:r>
            <a:r>
              <a:rPr lang="es-E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3</a:t>
            </a:r>
            <a:r>
              <a:rPr lang="es-ES" sz="11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6" y="2924944"/>
            <a:ext cx="496855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«Ո՜վ Աստուծո մեծության և իմաստության և գիտության խորություն.</a:t>
            </a:r>
            <a:r>
              <a:rPr lang="hy-AM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 </a:t>
            </a:r>
            <a:r>
              <a:rPr lang="hy-AM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ինչպե՜ս </a:t>
            </a:r>
            <a:r>
              <a:rPr lang="hy-AM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անքննելի են </a:t>
            </a:r>
            <a:r>
              <a:rPr lang="hy-AM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Նորա </a:t>
            </a:r>
            <a:r>
              <a:rPr lang="hy-AM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դատաստանները, </a:t>
            </a:r>
            <a:r>
              <a:rPr lang="hy-AM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և </a:t>
            </a:r>
            <a:r>
              <a:rPr lang="hy-AM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անհասկանալի են </a:t>
            </a:r>
            <a:r>
              <a:rPr lang="hy-AM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Նորա </a:t>
            </a:r>
            <a:r>
              <a:rPr lang="hy-AM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ճանապարհները</a:t>
            </a:r>
            <a:r>
              <a:rPr lang="hy-AM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։»</a:t>
            </a:r>
            <a:r>
              <a:rPr lang="es-E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Հռովմ.</a:t>
            </a:r>
            <a:r>
              <a:rPr lang="es-E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 11.33</a:t>
            </a:r>
            <a:r>
              <a:rPr lang="es-ES" sz="1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960" y="1556792"/>
            <a:ext cx="8972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«Դա Աստծո փառքն է լինել անսահման և ըստ այդմ էլ Նա շատ բաներ ծածկում է սահմանափակ և մեղքով խավարված մտքերի համար»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endParaRPr lang="hy-AM" sz="2000" b="1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hy-AM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ՅՕԱ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hy-AM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Աստվածաշնչյան մեկնաբանություն Առ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25.2)</a:t>
            </a:r>
            <a:r>
              <a:rPr lang="hy-AM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։</a:t>
            </a:r>
            <a:endParaRPr lang="es-ES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4553833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Եվ դա նաև փառք է ղեկավարների համար, եթե նրանք քննում են դժվարիմաց բաները, որ Նա թագցրել է Իր խոսքում։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hy-AM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Ջանասիրությամբ քննողները անպայման կհասկանան։</a:t>
            </a:r>
            <a:endParaRPr lang="es-ES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6" y="5890046"/>
            <a:ext cx="896448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«Ծածուկ </a:t>
            </a:r>
            <a:r>
              <a:rPr lang="hy-AM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բաները մեր </a:t>
            </a:r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Եհովա Աստուծո </a:t>
            </a:r>
            <a:r>
              <a:rPr lang="hy-AM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համար է, բայց </a:t>
            </a:r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հայտնված </a:t>
            </a:r>
            <a:r>
              <a:rPr lang="hy-AM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բաները մեզ </a:t>
            </a:r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և </a:t>
            </a:r>
            <a:r>
              <a:rPr lang="hy-AM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մեր որդկանց համար </a:t>
            </a:r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հավիտյան</a:t>
            </a:r>
            <a:r>
              <a:rPr lang="hy-AM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, որ այս </a:t>
            </a:r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օրենքի </a:t>
            </a:r>
            <a:r>
              <a:rPr lang="hy-AM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ամեն </a:t>
            </a:r>
            <a:r>
              <a:rPr lang="hy-AM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խոսքերը կատարենք»</a:t>
            </a:r>
            <a:r>
              <a:rPr lang="hy-AM" dirty="0" smtClean="0"/>
              <a:t>։ </a:t>
            </a:r>
            <a:r>
              <a:rPr lang="es-ES" sz="11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Բ Օրիանց</a:t>
            </a:r>
            <a:r>
              <a:rPr lang="es-ES" sz="11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 29.29)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27000">
                  <a:schemeClr val="tx1"/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51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512088"/>
            <a:ext cx="61926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“</a:t>
            </a:r>
            <a:r>
              <a:rPr lang="hy-AM" sz="2200" dirty="0" smtClean="0">
                <a:solidFill>
                  <a:schemeClr val="bg1"/>
                </a:solidFill>
                <a:latin typeface="Cooper Black" pitchFamily="18" charset="0"/>
              </a:rPr>
              <a:t>Շատ խորհուրդներ կան Աստծո Խոսքում, և երբեք էլ չեն ընկալվի, եթե լուսավորված չլինեն Սուրբ Հոգու օգնությամբ։ Փրկության ծրագրում էլ նաև անըմբռնելի բաներ կան, որ սահմանափակ մարդը չի կարողանա ընկալել</a:t>
            </a:r>
            <a:r>
              <a:rPr lang="hy-AM" sz="2200" smtClean="0">
                <a:solidFill>
                  <a:schemeClr val="bg1"/>
                </a:solidFill>
                <a:latin typeface="Cooper Black" pitchFamily="18" charset="0"/>
              </a:rPr>
              <a:t>։  Անփորձ </a:t>
            </a:r>
            <a:r>
              <a:rPr lang="hy-AM" sz="2200" dirty="0" smtClean="0">
                <a:solidFill>
                  <a:schemeClr val="bg1"/>
                </a:solidFill>
                <a:latin typeface="Cooper Black" pitchFamily="18" charset="0"/>
              </a:rPr>
              <a:t>երիտասարդությունը լավ կլիներ խորամուխ լիներ վարժեցնելու իրենց մտքերը որպեսզի ճիշտ ընկալեն ինչ որ արդեն բացված է...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hy-AM" sz="2200" dirty="0" smtClean="0">
                <a:solidFill>
                  <a:schemeClr val="bg1"/>
                </a:solidFill>
                <a:latin typeface="Cooper Black" pitchFamily="18" charset="0"/>
              </a:rPr>
              <a:t>Երբ նրանք կսկսեն փայփայել այն լույսը, որ արդեն ձեռք են բերել, նրանք ունակ կլինեն քայլ առաջ գնալու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… </a:t>
            </a:r>
            <a:r>
              <a:rPr lang="hy-AM" sz="2200" dirty="0" smtClean="0">
                <a:solidFill>
                  <a:schemeClr val="bg1"/>
                </a:solidFill>
                <a:latin typeface="Cooper Black" pitchFamily="18" charset="0"/>
              </a:rPr>
              <a:t>Ոչ ոք, ոչ այնքան երիտասարդ է, և ոչ ոք ոչ էլ այնքան ծեր է, որ չկարողանա սովորել այս դպրոցում։ Բանալին կայանում է, թե որքան ջանասիրությամբ է մարդը ուշադրություն դարձնում աստվածային Ուսուցչին»</a:t>
            </a:r>
            <a:endParaRPr lang="es-ES" sz="2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87936" y="6021288"/>
            <a:ext cx="546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y-AM" sz="1400" b="1" dirty="0" smtClean="0">
                <a:solidFill>
                  <a:schemeClr val="bg1"/>
                </a:solidFill>
              </a:rPr>
              <a:t>Էլեն Ուայթ</a:t>
            </a:r>
            <a:r>
              <a:rPr lang="en-US" sz="1400" b="1" dirty="0" smtClean="0">
                <a:solidFill>
                  <a:schemeClr val="bg1"/>
                </a:solidFill>
              </a:rPr>
              <a:t> (</a:t>
            </a:r>
            <a:r>
              <a:rPr lang="hy-AM" sz="1400" b="1" dirty="0" smtClean="0">
                <a:solidFill>
                  <a:schemeClr val="bg1"/>
                </a:solidFill>
              </a:rPr>
              <a:t>Վկայություններ եկեղեցուն</a:t>
            </a:r>
            <a:r>
              <a:rPr lang="en-US" sz="1400" b="1" dirty="0" smtClean="0">
                <a:solidFill>
                  <a:schemeClr val="bg1"/>
                </a:solidFill>
              </a:rPr>
              <a:t> , 4</a:t>
            </a:r>
            <a:r>
              <a:rPr lang="hy-AM" sz="1400" b="1" dirty="0" smtClean="0">
                <a:solidFill>
                  <a:schemeClr val="bg1"/>
                </a:solidFill>
              </a:rPr>
              <a:t>-րդ հատոր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hy-AM" sz="1400" b="1" dirty="0" smtClean="0">
                <a:solidFill>
                  <a:schemeClr val="bg1"/>
                </a:solidFill>
              </a:rPr>
              <a:t>էջ</a:t>
            </a:r>
            <a:r>
              <a:rPr lang="en-US" sz="14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>
                <a:solidFill>
                  <a:schemeClr val="bg1"/>
                </a:solidFill>
              </a:rPr>
              <a:t>39, </a:t>
            </a:r>
            <a:r>
              <a:rPr lang="en-US" sz="1400" b="1" dirty="0" smtClean="0">
                <a:solidFill>
                  <a:schemeClr val="bg1"/>
                </a:solidFill>
              </a:rPr>
              <a:t>444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141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hy-AM" sz="4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rgbClr val="9BAFAE"/>
                    </a:gs>
                    <a:gs pos="90000">
                      <a:srgbClr val="4C605F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ՀԻՄԱՐՆ ԻՆՉՊԵՍ ԻՄԱՍՏՈՒՆ</a:t>
            </a:r>
            <a:endParaRPr lang="es-ES" sz="3200" b="1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rgbClr val="9BAFAE"/>
                  </a:gs>
                  <a:gs pos="90000">
                    <a:srgbClr val="4C605F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608201"/>
            <a:ext cx="616560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solidFill>
                  <a:srgbClr val="293333"/>
                </a:solidFill>
                <a:latin typeface="Comic Sans MS" pitchFamily="66" charset="0"/>
              </a:rPr>
              <a:t>«Ինչպես </a:t>
            </a:r>
            <a:r>
              <a:rPr lang="hy-AM" b="1" dirty="0">
                <a:solidFill>
                  <a:srgbClr val="293333"/>
                </a:solidFill>
                <a:latin typeface="Comic Sans MS" pitchFamily="66" charset="0"/>
              </a:rPr>
              <a:t>որ շունը ետ է դառնում դէպի իր </a:t>
            </a:r>
            <a:r>
              <a:rPr lang="hy-AM" b="1" dirty="0" smtClean="0">
                <a:solidFill>
                  <a:srgbClr val="293333"/>
                </a:solidFill>
                <a:latin typeface="Comic Sans MS" pitchFamily="66" charset="0"/>
              </a:rPr>
              <a:t>փսխածը,</a:t>
            </a:r>
            <a:r>
              <a:rPr lang="hy-AM" b="1" dirty="0">
                <a:solidFill>
                  <a:srgbClr val="293333"/>
                </a:solidFill>
                <a:latin typeface="Comic Sans MS" pitchFamily="66" charset="0"/>
              </a:rPr>
              <a:t> </a:t>
            </a:r>
            <a:r>
              <a:rPr lang="hy-AM" b="1" dirty="0" smtClean="0">
                <a:solidFill>
                  <a:srgbClr val="293333"/>
                </a:solidFill>
                <a:latin typeface="Comic Sans MS" pitchFamily="66" charset="0"/>
              </a:rPr>
              <a:t>այնպես </a:t>
            </a:r>
            <a:r>
              <a:rPr lang="hy-AM" b="1" dirty="0">
                <a:solidFill>
                  <a:srgbClr val="293333"/>
                </a:solidFill>
                <a:latin typeface="Comic Sans MS" pitchFamily="66" charset="0"/>
              </a:rPr>
              <a:t>է իր </a:t>
            </a:r>
            <a:r>
              <a:rPr lang="hy-AM" b="1" dirty="0" smtClean="0">
                <a:solidFill>
                  <a:srgbClr val="293333"/>
                </a:solidFill>
                <a:latin typeface="Comic Sans MS" pitchFamily="66" charset="0"/>
              </a:rPr>
              <a:t>հիմարությունը </a:t>
            </a:r>
            <a:r>
              <a:rPr lang="hy-AM" b="1" dirty="0">
                <a:solidFill>
                  <a:srgbClr val="293333"/>
                </a:solidFill>
                <a:latin typeface="Comic Sans MS" pitchFamily="66" charset="0"/>
              </a:rPr>
              <a:t>կրկնող </a:t>
            </a:r>
            <a:r>
              <a:rPr lang="hy-AM" b="1" dirty="0" smtClean="0">
                <a:solidFill>
                  <a:srgbClr val="293333"/>
                </a:solidFill>
                <a:latin typeface="Comic Sans MS" pitchFamily="66" charset="0"/>
              </a:rPr>
              <a:t>հիմարը։»</a:t>
            </a:r>
            <a:r>
              <a:rPr lang="es-ES" b="1" dirty="0" smtClean="0">
                <a:solidFill>
                  <a:srgbClr val="293333"/>
                </a:solidFill>
                <a:latin typeface="Comic Sans MS" pitchFamily="66" charset="0"/>
              </a:rPr>
              <a:t> </a:t>
            </a:r>
            <a:endParaRPr lang="hy-AM" b="1" dirty="0" smtClean="0">
              <a:solidFill>
                <a:srgbClr val="293333"/>
              </a:solidFill>
              <a:latin typeface="Comic Sans MS" pitchFamily="66" charset="0"/>
            </a:endParaRPr>
          </a:p>
          <a:p>
            <a:r>
              <a:rPr lang="es-ES" sz="1100" b="1" dirty="0" smtClean="0">
                <a:solidFill>
                  <a:srgbClr val="293333"/>
                </a:solidFill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rgbClr val="293333"/>
                </a:solidFill>
                <a:latin typeface="Comic Sans MS" pitchFamily="66" charset="0"/>
              </a:rPr>
              <a:t>Առակաց</a:t>
            </a:r>
            <a:r>
              <a:rPr lang="es-ES" sz="1100" b="1" dirty="0" smtClean="0">
                <a:solidFill>
                  <a:srgbClr val="293333"/>
                </a:solidFill>
                <a:latin typeface="Comic Sans MS" pitchFamily="66" charset="0"/>
              </a:rPr>
              <a:t> 26.11</a:t>
            </a:r>
            <a:r>
              <a:rPr lang="hy-AM" sz="1100" b="1" dirty="0" smtClean="0">
                <a:solidFill>
                  <a:srgbClr val="293333"/>
                </a:solidFill>
                <a:latin typeface="Comic Sans MS" pitchFamily="66" charset="0"/>
              </a:rPr>
              <a:t>,</a:t>
            </a:r>
            <a:r>
              <a:rPr lang="es-ES" sz="1100" b="1" dirty="0" smtClean="0">
                <a:solidFill>
                  <a:srgbClr val="293333"/>
                </a:solidFill>
                <a:latin typeface="Comic Sans MS" pitchFamily="66" charset="0"/>
              </a:rPr>
              <a:t>12</a:t>
            </a:r>
            <a:r>
              <a:rPr lang="es-ES" sz="1100" b="1" dirty="0">
                <a:solidFill>
                  <a:srgbClr val="293333"/>
                </a:solidFill>
                <a:latin typeface="Comic Sans MS" pitchFamily="66" charset="0"/>
              </a:rPr>
              <a:t>)</a:t>
            </a:r>
            <a:endParaRPr lang="es-ES" b="1" dirty="0">
              <a:solidFill>
                <a:srgbClr val="293333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723455"/>
            <a:ext cx="673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Ի</a:t>
            </a:r>
            <a:r>
              <a:rPr lang="hy-AM" sz="2200" b="1" dirty="0" smtClean="0"/>
              <a:t>նչո՞ւ է հիմարը վերադառնում իր հիմարությանը։</a:t>
            </a:r>
            <a:endParaRPr lang="es-ES" sz="2200" b="1" dirty="0" smtClean="0"/>
          </a:p>
          <a:p>
            <a:pPr algn="ctr"/>
            <a:r>
              <a:rPr lang="hy-AM" sz="2200" b="1" dirty="0" smtClean="0"/>
              <a:t>Ինչո՞ւ են սխալները նորից կրկնվում։</a:t>
            </a:r>
            <a:endParaRPr lang="es-ES" sz="2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2504504"/>
            <a:ext cx="6489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y-AM" sz="2000" b="1" dirty="0" smtClean="0"/>
              <a:t>Երբեմն մենք կրկնում ենք սխալները մեր տկարության պատճառով։ Չնայած այս համարը վրաբերվում է նրանց, ովքեր գիտեն ճիշտը , միևնույնն է</a:t>
            </a:r>
            <a:r>
              <a:rPr lang="en-US" sz="2000" b="1" dirty="0" smtClean="0"/>
              <a:t>,</a:t>
            </a:r>
            <a:r>
              <a:rPr lang="hy-AM" sz="2000" b="1" dirty="0" smtClean="0"/>
              <a:t> սխալվում են։ Նրանք հոգևորապես կույր են համարվում։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hy-AM" sz="2000" b="1" dirty="0" smtClean="0"/>
              <a:t>Միակ միջոցը խուսափելու մեր «փսխածին» վերադառնալուց  դա Աստծո Խոսքը սերտելն է։</a:t>
            </a:r>
            <a:r>
              <a:rPr lang="en-US" sz="2000" b="1" dirty="0" smtClean="0"/>
              <a:t> </a:t>
            </a:r>
            <a:r>
              <a:rPr lang="hy-AM" sz="2000" b="1" dirty="0" smtClean="0"/>
              <a:t>Այնուհետև Սուրբ Հոգին ցույց կտա մեզ, թե երբ ենք սխալվում , և երբ ենք ճիշտ բան անում։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hy-AM" sz="2000" b="1" dirty="0" smtClean="0"/>
              <a:t>Մենք պետք է մի կողմ դնենք մեր հպարտությունը հանուն  ինքներս մեզ քննելու, որպեսզի մեր աչքերում «իմաստուն չերևանք»։</a:t>
            </a:r>
            <a:r>
              <a:rPr lang="en-US" sz="2000" b="1" dirty="0" smtClean="0"/>
              <a:t> </a:t>
            </a:r>
            <a:r>
              <a:rPr lang="hy-AM" sz="2000" b="1" dirty="0" smtClean="0"/>
              <a:t>Նրանք, ովքեր իրենց իմաստուն են համարում, չեն քննի իրենց</a:t>
            </a:r>
            <a:r>
              <a:rPr lang="hy-AM" sz="2200" b="1" dirty="0" smtClean="0"/>
              <a:t>։</a:t>
            </a:r>
            <a:endParaRPr lang="es-ES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42" y="836713"/>
            <a:ext cx="253976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R:\Dibujos\Biblia\240x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155" y="4658940"/>
            <a:ext cx="1652330" cy="20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031" y="3356992"/>
            <a:ext cx="14382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4419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87198"/>
            <a:ext cx="907199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y-AM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ԾՈՒՅԼ ԱՆԲԱՆԸ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6512" y="548680"/>
            <a:ext cx="90719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«Ծույլն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ասում է. Ճանապարհին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առյուծ կա,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հրապարակների մէջ՝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առյուծ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։</a:t>
            </a:r>
          </a:p>
          <a:p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Դուռը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շուռ է տալիս իր ծղխնիի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վրա, ծույլն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էլ՝ իր անկողնի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վրա։</a:t>
            </a:r>
            <a:endParaRPr lang="hy-AM" sz="17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Ծույլը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իր ձեռքը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կկոխի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ամանի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մեջը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, և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 նրա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համար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դժվար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է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նրան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ետ տանել իր բերանը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։ Ծույլը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իմաստուն է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երևում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իր աչքին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յոթը խելոք </a:t>
            </a:r>
            <a:r>
              <a:rPr lang="hy-AM" sz="1700" b="1" dirty="0">
                <a:solidFill>
                  <a:schemeClr val="bg1"/>
                </a:solidFill>
                <a:latin typeface="Comic Sans MS" pitchFamily="66" charset="0"/>
              </a:rPr>
              <a:t>պատասխան </a:t>
            </a:r>
            <a:r>
              <a:rPr lang="hy-AM" sz="1700" b="1" dirty="0" smtClean="0">
                <a:solidFill>
                  <a:schemeClr val="bg1"/>
                </a:solidFill>
                <a:latin typeface="Comic Sans MS" pitchFamily="66" charset="0"/>
              </a:rPr>
              <a:t>տվողից ավելի»։</a:t>
            </a:r>
            <a:r>
              <a:rPr lang="es-ES" sz="17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chemeClr val="bg1"/>
                </a:solidFill>
                <a:latin typeface="Comic Sans MS" pitchFamily="66" charset="0"/>
              </a:rPr>
              <a:t>Առակաց</a:t>
            </a: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 26.13-16</a:t>
            </a:r>
            <a:r>
              <a:rPr lang="es-ES" sz="1100" b="1" dirty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s-E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7490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b="1" dirty="0" smtClean="0">
                <a:solidFill>
                  <a:schemeClr val="accent2"/>
                </a:solidFill>
              </a:rPr>
              <a:t>Եկենք </a:t>
            </a:r>
            <a:r>
              <a:rPr lang="hy-AM" b="1" smtClean="0">
                <a:solidFill>
                  <a:schemeClr val="accent2"/>
                </a:solidFill>
              </a:rPr>
              <a:t>ուսումնասիրենք </a:t>
            </a:r>
            <a:r>
              <a:rPr lang="hy-AM" b="1" smtClean="0">
                <a:solidFill>
                  <a:schemeClr val="accent2"/>
                </a:solidFill>
              </a:rPr>
              <a:t>անբանին </a:t>
            </a:r>
            <a:r>
              <a:rPr lang="hy-AM" b="1" dirty="0" smtClean="0">
                <a:solidFill>
                  <a:schemeClr val="accent2"/>
                </a:solidFill>
              </a:rPr>
              <a:t>բնորոշ գծերը։</a:t>
            </a:r>
            <a:endParaRPr lang="es-ES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885551429"/>
              </p:ext>
            </p:extLst>
          </p:nvPr>
        </p:nvGraphicFramePr>
        <p:xfrm>
          <a:off x="111221" y="2173312"/>
          <a:ext cx="8853268" cy="46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0305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DB10F6-FF18-495E-AABA-04CCFDED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CDB10F6-FF18-495E-AABA-04CCFDED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4A2B87-F485-4283-85E3-AE7CB77BE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64A2B87-F485-4283-85E3-AE7CB77BE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6D225C-77DE-4142-8BE7-A4A6C7BC1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16D225C-77DE-4142-8BE7-A4A6C7BC1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25F0B2-0166-4B4E-98CB-0B38D07DD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925F0B2-0166-4B4E-98CB-0B38D07DD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337DBC-0EE0-4677-8763-643A539C2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E2337DBC-0EE0-4677-8763-643A539C2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C0F951-81EB-4434-BABE-E78B9A52B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89C0F951-81EB-4434-BABE-E78B9A52B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3639D-5CE8-4B1D-8F3D-B089D3EF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A753639D-5CE8-4B1D-8F3D-B089D3EF8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E01901-96DD-4B1F-A679-67B882A3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71E01901-96DD-4B1F-A679-67B882A38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0B5B39-A5A8-4458-B1FF-1D2314D7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F70B5B39-A5A8-4458-B1FF-1D2314D7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B4BE2C-A42A-4E29-BE90-9AB1D66A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BFB4BE2C-A42A-4E29-BE90-9AB1D66A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C5E766-330B-47D1-A73E-209A455C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09C5E766-330B-47D1-A73E-209A455C2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78E5C2-E0BD-4040-AB05-12C5B07D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6D78E5C2-E0BD-4040-AB05-12C5B07D8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B06F89-3BE9-4017-B906-D1AECCD6C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AEB06F89-3BE9-4017-B906-D1AECCD6C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D9C9-665A-4741-BD78-8B21EA2FB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CA69D9C9-665A-4741-BD78-8B21EA2FB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2603E3-54FF-41CC-BE2F-5F504C899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852603E3-54FF-41CC-BE2F-5F504C899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B42B9-1ACA-4D4C-9CBA-6DD683AB9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BA6B42B9-1ACA-4D4C-9CBA-6DD683AB9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2430" y="-23479"/>
            <a:ext cx="916643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rgbClr val="F4F7F8"/>
              </a:contourClr>
            </a:sp3d>
          </a:bodyPr>
          <a:lstStyle/>
          <a:p>
            <a:pPr algn="ctr"/>
            <a:r>
              <a:rPr lang="hy-AM" sz="40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ԸՆԿԵՐԸ՝ ԿԱՐԾԵՍԹՇՆԱՄԻ</a:t>
            </a:r>
            <a:endParaRPr lang="es-ES" sz="3200" b="1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69269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«Լավ 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է յայտնի </a:t>
            </a:r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հանդիմանությունը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քան թէ ծածուկ </a:t>
            </a:r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սերը։ Անկեղծ 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են բարեկամի </a:t>
            </a:r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տված վերքերը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Բայց առատ են ատողի </a:t>
            </a:r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համբույրները»։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Առակաց</a:t>
            </a:r>
            <a:r>
              <a:rPr lang="es-E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27.5</a:t>
            </a:r>
            <a:r>
              <a:rPr lang="hy-AM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</a:t>
            </a:r>
            <a:r>
              <a:rPr lang="es-E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6</a:t>
            </a:r>
            <a:r>
              <a:rPr lang="es-ES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74640" y="4654877"/>
            <a:ext cx="5361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«Երկաթը 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երկաթով է սրվում, և</a:t>
            </a:r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hy-AM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մարդս սրում է իր ընկերի </a:t>
            </a:r>
            <a:r>
              <a:rPr lang="hy-AM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երեսը»։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</a:t>
            </a:r>
            <a:r>
              <a:rPr lang="hy-AM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Առակաց</a:t>
            </a:r>
            <a:r>
              <a:rPr lang="es-E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27.17</a:t>
            </a:r>
            <a:r>
              <a:rPr lang="es-ES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8692" y="137587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 smtClean="0">
                <a:solidFill>
                  <a:schemeClr val="bg1"/>
                </a:solidFill>
              </a:rPr>
              <a:t>Որո՞նք են «բարեկամի տված վերքերը»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1825367"/>
            <a:ext cx="521528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y-AM" sz="2000" b="1" dirty="0" smtClean="0">
                <a:solidFill>
                  <a:schemeClr val="bg1"/>
                </a:solidFill>
              </a:rPr>
              <a:t>Ընկերը կարող է նկատողություն անել, որպեսզի ցույց տա սխալները։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hy-AM" sz="2000" b="1" dirty="0" smtClean="0">
                <a:solidFill>
                  <a:schemeClr val="bg1"/>
                </a:solidFill>
              </a:rPr>
              <a:t>Եվ դա թվում է թե թշնամաբար է արվում և «ցավոտ է»։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hy-AM" sz="2000" b="1" dirty="0" smtClean="0">
                <a:solidFill>
                  <a:schemeClr val="bg1"/>
                </a:solidFill>
              </a:rPr>
              <a:t>Բայց այդ վերքերը օգտի համար են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hy-AM" sz="2000" b="1" dirty="0" smtClean="0">
                <a:solidFill>
                  <a:schemeClr val="bg1"/>
                </a:solidFill>
              </a:rPr>
              <a:t>«անկեղծ»</a:t>
            </a:r>
            <a:r>
              <a:rPr lang="en-US" sz="2000" b="1" dirty="0" smtClean="0">
                <a:solidFill>
                  <a:schemeClr val="bg1"/>
                </a:solidFill>
              </a:rPr>
              <a:t>—</a:t>
            </a:r>
            <a:r>
              <a:rPr lang="hy-AM" sz="2000" b="1" dirty="0" smtClean="0">
                <a:solidFill>
                  <a:schemeClr val="bg1"/>
                </a:solidFill>
              </a:rPr>
              <a:t>եբրայերեն նշանակում է ԱՄԵՆ.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hy-AM" sz="2000" b="1" dirty="0" smtClean="0">
                <a:solidFill>
                  <a:schemeClr val="bg1"/>
                </a:solidFill>
              </a:rPr>
              <a:t>այդպես լինի</a:t>
            </a:r>
            <a:r>
              <a:rPr lang="en-US" sz="2000" b="1" dirty="0" smtClean="0">
                <a:solidFill>
                  <a:schemeClr val="bg1"/>
                </a:solidFill>
              </a:rPr>
              <a:t>— </a:t>
            </a:r>
            <a:r>
              <a:rPr lang="hy-AM" sz="2000" b="1" dirty="0" smtClean="0">
                <a:solidFill>
                  <a:schemeClr val="bg1"/>
                </a:solidFill>
              </a:rPr>
              <a:t>այսինքն ունակ փրկելու հոգին։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hy-AM" sz="2000" b="1" dirty="0" smtClean="0">
                <a:solidFill>
                  <a:schemeClr val="bg1"/>
                </a:solidFill>
              </a:rPr>
              <a:t>Ընկերությունն ավելի կզորանա և հետ էլ վերքը կբուժվի։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52962" y="5301208"/>
            <a:ext cx="4967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>
                <a:solidFill>
                  <a:schemeClr val="bg1"/>
                </a:solidFill>
              </a:rPr>
              <a:t>Խարտոցը կամ </a:t>
            </a:r>
            <a:r>
              <a:rPr lang="hy-AM" sz="2000" b="1" dirty="0">
                <a:solidFill>
                  <a:schemeClr val="bg1"/>
                </a:solidFill>
              </a:rPr>
              <a:t>մուրճը կարող </a:t>
            </a:r>
            <a:r>
              <a:rPr lang="hy-AM" sz="2000" b="1" dirty="0" smtClean="0">
                <a:solidFill>
                  <a:schemeClr val="bg1"/>
                </a:solidFill>
              </a:rPr>
              <a:t>են էլ ավելի սրել դանակի սայրը։ Օգնելով և դիմակայելով միմյանց ընկերությունը դարձնում  են </a:t>
            </a:r>
            <a:r>
              <a:rPr lang="hy-AM" sz="2000" b="1" dirty="0">
                <a:solidFill>
                  <a:schemeClr val="bg1"/>
                </a:solidFill>
              </a:rPr>
              <a:t>ավելի </a:t>
            </a:r>
            <a:r>
              <a:rPr lang="hy-AM" sz="2000" b="1" dirty="0" smtClean="0">
                <a:solidFill>
                  <a:schemeClr val="bg1"/>
                </a:solidFill>
              </a:rPr>
              <a:t>ուժեղ և ամուր։ 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99" y="4724066"/>
            <a:ext cx="2779517" cy="207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54" y="1556792"/>
            <a:ext cx="356042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6020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5960" y="0"/>
            <a:ext cx="9179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ԹՇՆԱՄԻՆ՝ ԿԱՐԾԵՍ ԸՆԿԵՐ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24825" y="764705"/>
            <a:ext cx="2098903" cy="1461188"/>
          </a:xfrm>
          <a:custGeom>
            <a:avLst/>
            <a:gdLst>
              <a:gd name="connsiteX0" fmla="*/ 0 w 1723091"/>
              <a:gd name="connsiteY0" fmla="*/ 189878 h 1139243"/>
              <a:gd name="connsiteX1" fmla="*/ 189878 w 1723091"/>
              <a:gd name="connsiteY1" fmla="*/ 0 h 1139243"/>
              <a:gd name="connsiteX2" fmla="*/ 1533213 w 1723091"/>
              <a:gd name="connsiteY2" fmla="*/ 0 h 1139243"/>
              <a:gd name="connsiteX3" fmla="*/ 1723091 w 1723091"/>
              <a:gd name="connsiteY3" fmla="*/ 189878 h 1139243"/>
              <a:gd name="connsiteX4" fmla="*/ 1723091 w 1723091"/>
              <a:gd name="connsiteY4" fmla="*/ 949365 h 1139243"/>
              <a:gd name="connsiteX5" fmla="*/ 1533213 w 1723091"/>
              <a:gd name="connsiteY5" fmla="*/ 1139243 h 1139243"/>
              <a:gd name="connsiteX6" fmla="*/ 189878 w 1723091"/>
              <a:gd name="connsiteY6" fmla="*/ 1139243 h 1139243"/>
              <a:gd name="connsiteX7" fmla="*/ 0 w 1723091"/>
              <a:gd name="connsiteY7" fmla="*/ 949365 h 1139243"/>
              <a:gd name="connsiteX8" fmla="*/ 0 w 1723091"/>
              <a:gd name="connsiteY8" fmla="*/ 189878 h 11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3091" h="1139243">
                <a:moveTo>
                  <a:pt x="0" y="189878"/>
                </a:moveTo>
                <a:cubicBezTo>
                  <a:pt x="0" y="85011"/>
                  <a:pt x="85011" y="0"/>
                  <a:pt x="189878" y="0"/>
                </a:cubicBezTo>
                <a:lnTo>
                  <a:pt x="1533213" y="0"/>
                </a:lnTo>
                <a:cubicBezTo>
                  <a:pt x="1638080" y="0"/>
                  <a:pt x="1723091" y="85011"/>
                  <a:pt x="1723091" y="189878"/>
                </a:cubicBezTo>
                <a:lnTo>
                  <a:pt x="1723091" y="949365"/>
                </a:lnTo>
                <a:cubicBezTo>
                  <a:pt x="1723091" y="1054232"/>
                  <a:pt x="1638080" y="1139243"/>
                  <a:pt x="1533213" y="1139243"/>
                </a:cubicBezTo>
                <a:lnTo>
                  <a:pt x="189878" y="1139243"/>
                </a:lnTo>
                <a:cubicBezTo>
                  <a:pt x="85011" y="1139243"/>
                  <a:pt x="0" y="1054232"/>
                  <a:pt x="0" y="949365"/>
                </a:cubicBezTo>
                <a:lnTo>
                  <a:pt x="0" y="189878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l="-38123" r="-38123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93" tIns="83553" rIns="55613" bIns="83553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400" kern="12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195738" y="764704"/>
            <a:ext cx="3960438" cy="1664164"/>
          </a:xfrm>
          <a:prstGeom prst="roundRect">
            <a:avLst/>
          </a:prstGeom>
          <a:solidFill>
            <a:schemeClr val="accent4"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0" rIns="127841" bIns="0" numCol="1" spcCol="1270" anchor="ctr" anchorCtr="0">
            <a:noAutofit/>
          </a:bodyPr>
          <a:lstStyle/>
          <a:p>
            <a:r>
              <a:rPr lang="hy-AM" b="1" dirty="0" smtClean="0">
                <a:latin typeface="Comic Sans MS" pitchFamily="66" charset="0"/>
              </a:rPr>
              <a:t>«Ինչպես </a:t>
            </a:r>
            <a:r>
              <a:rPr lang="hy-AM" b="1" dirty="0">
                <a:latin typeface="Comic Sans MS" pitchFamily="66" charset="0"/>
              </a:rPr>
              <a:t>մի </a:t>
            </a:r>
            <a:r>
              <a:rPr lang="hy-AM" b="1" dirty="0" smtClean="0">
                <a:latin typeface="Comic Sans MS" pitchFamily="66" charset="0"/>
              </a:rPr>
              <a:t>գիժ, </a:t>
            </a:r>
            <a:r>
              <a:rPr lang="hy-AM" b="1" dirty="0">
                <a:latin typeface="Comic Sans MS" pitchFamily="66" charset="0"/>
              </a:rPr>
              <a:t>որ կրակի կայծեր, նետեր </a:t>
            </a:r>
            <a:r>
              <a:rPr lang="hy-AM" b="1" dirty="0" smtClean="0">
                <a:latin typeface="Comic Sans MS" pitchFamily="66" charset="0"/>
              </a:rPr>
              <a:t>և </a:t>
            </a:r>
            <a:r>
              <a:rPr lang="hy-AM" b="1" dirty="0">
                <a:latin typeface="Comic Sans MS" pitchFamily="66" charset="0"/>
              </a:rPr>
              <a:t>մահ է </a:t>
            </a:r>
            <a:r>
              <a:rPr lang="hy-AM" b="1" dirty="0" smtClean="0">
                <a:latin typeface="Comic Sans MS" pitchFamily="66" charset="0"/>
              </a:rPr>
              <a:t>ցանում,Այնպես </a:t>
            </a:r>
            <a:r>
              <a:rPr lang="hy-AM" b="1" dirty="0">
                <a:latin typeface="Comic Sans MS" pitchFamily="66" charset="0"/>
              </a:rPr>
              <a:t>է այն </a:t>
            </a:r>
            <a:r>
              <a:rPr lang="hy-AM" b="1" dirty="0" smtClean="0">
                <a:latin typeface="Comic Sans MS" pitchFamily="66" charset="0"/>
              </a:rPr>
              <a:t>մարդը, </a:t>
            </a:r>
            <a:r>
              <a:rPr lang="hy-AM" b="1" dirty="0">
                <a:latin typeface="Comic Sans MS" pitchFamily="66" charset="0"/>
              </a:rPr>
              <a:t>որ իր ընկերին խաբում է, </a:t>
            </a:r>
            <a:r>
              <a:rPr lang="hy-AM" b="1" dirty="0" smtClean="0">
                <a:latin typeface="Comic Sans MS" pitchFamily="66" charset="0"/>
              </a:rPr>
              <a:t>և ասում</a:t>
            </a:r>
            <a:r>
              <a:rPr lang="hy-AM" b="1" dirty="0">
                <a:latin typeface="Comic Sans MS" pitchFamily="66" charset="0"/>
              </a:rPr>
              <a:t>. </a:t>
            </a:r>
            <a:r>
              <a:rPr lang="hy-AM" b="1" dirty="0" smtClean="0">
                <a:latin typeface="Comic Sans MS" pitchFamily="66" charset="0"/>
              </a:rPr>
              <a:t>Ահա </a:t>
            </a:r>
            <a:r>
              <a:rPr lang="hy-AM" b="1" dirty="0">
                <a:latin typeface="Comic Sans MS" pitchFamily="66" charset="0"/>
              </a:rPr>
              <a:t>կատակ եմ </a:t>
            </a:r>
            <a:r>
              <a:rPr lang="hy-AM" b="1" dirty="0" smtClean="0">
                <a:latin typeface="Comic Sans MS" pitchFamily="66" charset="0"/>
              </a:rPr>
              <a:t>անում»</a:t>
            </a:r>
            <a:r>
              <a:rPr lang="es-ES" sz="1800" b="1" kern="1200" dirty="0" smtClean="0">
                <a:latin typeface="Comic Sans MS" pitchFamily="66" charset="0"/>
              </a:rPr>
              <a:t> </a:t>
            </a:r>
            <a:r>
              <a:rPr lang="es-ES" sz="1100" b="1" kern="1200" dirty="0" smtClean="0">
                <a:latin typeface="Comic Sans MS" pitchFamily="66" charset="0"/>
              </a:rPr>
              <a:t>(</a:t>
            </a:r>
            <a:r>
              <a:rPr lang="hy-AM" sz="1100" b="1" kern="1200" dirty="0" smtClean="0">
                <a:latin typeface="Comic Sans MS" pitchFamily="66" charset="0"/>
              </a:rPr>
              <a:t>Առակաց</a:t>
            </a:r>
            <a:r>
              <a:rPr lang="es-ES" sz="1100" b="1" kern="1200" dirty="0" smtClean="0">
                <a:latin typeface="Comic Sans MS" pitchFamily="66" charset="0"/>
              </a:rPr>
              <a:t> 26.18</a:t>
            </a:r>
            <a:r>
              <a:rPr lang="hy-AM" sz="1100" b="1" kern="1200" dirty="0" smtClean="0">
                <a:latin typeface="Comic Sans MS" pitchFamily="66" charset="0"/>
              </a:rPr>
              <a:t>,</a:t>
            </a:r>
            <a:r>
              <a:rPr lang="es-ES" sz="1100" b="1" kern="1200" dirty="0" smtClean="0">
                <a:latin typeface="Comic Sans MS" pitchFamily="66" charset="0"/>
              </a:rPr>
              <a:t>19)</a:t>
            </a:r>
            <a:endParaRPr lang="es-ES" sz="11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6300192" y="815683"/>
            <a:ext cx="2736304" cy="1410210"/>
          </a:xfrm>
          <a:custGeom>
            <a:avLst/>
            <a:gdLst>
              <a:gd name="connsiteX0" fmla="*/ 0 w 2822123"/>
              <a:gd name="connsiteY0" fmla="*/ 0 h 1681177"/>
              <a:gd name="connsiteX1" fmla="*/ 2541921 w 2822123"/>
              <a:gd name="connsiteY1" fmla="*/ 0 h 1681177"/>
              <a:gd name="connsiteX2" fmla="*/ 2822123 w 2822123"/>
              <a:gd name="connsiteY2" fmla="*/ 280202 h 1681177"/>
              <a:gd name="connsiteX3" fmla="*/ 2822123 w 2822123"/>
              <a:gd name="connsiteY3" fmla="*/ 1681177 h 1681177"/>
              <a:gd name="connsiteX4" fmla="*/ 0 w 2822123"/>
              <a:gd name="connsiteY4" fmla="*/ 1681177 h 1681177"/>
              <a:gd name="connsiteX5" fmla="*/ 0 w 2822123"/>
              <a:gd name="connsiteY5" fmla="*/ 0 h 16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2123" h="1681177">
                <a:moveTo>
                  <a:pt x="0" y="0"/>
                </a:moveTo>
                <a:lnTo>
                  <a:pt x="2541921" y="0"/>
                </a:lnTo>
                <a:lnTo>
                  <a:pt x="2822123" y="280202"/>
                </a:lnTo>
                <a:lnTo>
                  <a:pt x="2822123" y="1681177"/>
                </a:lnTo>
                <a:lnTo>
                  <a:pt x="0" y="16811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2601527"/>
              <a:satOff val="-1299"/>
              <a:lumOff val="61"/>
              <a:alphaOff val="0"/>
            </a:schemeClr>
          </a:lnRef>
          <a:fillRef idx="1">
            <a:schemeClr val="accent5">
              <a:tint val="40000"/>
              <a:alpha val="90000"/>
              <a:hueOff val="2601527"/>
              <a:satOff val="-1299"/>
              <a:lumOff val="61"/>
              <a:alphaOff val="0"/>
            </a:schemeClr>
          </a:fillRef>
          <a:effectRef idx="2">
            <a:schemeClr val="accent5">
              <a:tint val="40000"/>
              <a:alpha val="90000"/>
              <a:hueOff val="2601527"/>
              <a:satOff val="-1299"/>
              <a:lumOff val="6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1531" rIns="140101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y-AM" sz="1600" b="1" dirty="0" smtClean="0"/>
              <a:t>Երբեմն</a:t>
            </a:r>
            <a:r>
              <a:rPr lang="en-US" sz="1600" b="1" dirty="0" smtClean="0"/>
              <a:t> </a:t>
            </a:r>
            <a:r>
              <a:rPr lang="hy-AM" sz="1600" b="1" dirty="0" smtClean="0"/>
              <a:t>«ընկերը» կարող է մոլորեցնել ձեզ, բայց վերջիվերջո հայտնվում են նրա մտադրությունները։ Իսկ նա արդարանում է, թե կատակ է։</a:t>
            </a:r>
            <a:endParaRPr lang="es-ES" sz="17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24826" y="2564904"/>
            <a:ext cx="1882878" cy="1656183"/>
          </a:xfrm>
          <a:custGeom>
            <a:avLst/>
            <a:gdLst>
              <a:gd name="connsiteX0" fmla="*/ 0 w 1723091"/>
              <a:gd name="connsiteY0" fmla="*/ 189878 h 1139243"/>
              <a:gd name="connsiteX1" fmla="*/ 189878 w 1723091"/>
              <a:gd name="connsiteY1" fmla="*/ 0 h 1139243"/>
              <a:gd name="connsiteX2" fmla="*/ 1533213 w 1723091"/>
              <a:gd name="connsiteY2" fmla="*/ 0 h 1139243"/>
              <a:gd name="connsiteX3" fmla="*/ 1723091 w 1723091"/>
              <a:gd name="connsiteY3" fmla="*/ 189878 h 1139243"/>
              <a:gd name="connsiteX4" fmla="*/ 1723091 w 1723091"/>
              <a:gd name="connsiteY4" fmla="*/ 949365 h 1139243"/>
              <a:gd name="connsiteX5" fmla="*/ 1533213 w 1723091"/>
              <a:gd name="connsiteY5" fmla="*/ 1139243 h 1139243"/>
              <a:gd name="connsiteX6" fmla="*/ 189878 w 1723091"/>
              <a:gd name="connsiteY6" fmla="*/ 1139243 h 1139243"/>
              <a:gd name="connsiteX7" fmla="*/ 0 w 1723091"/>
              <a:gd name="connsiteY7" fmla="*/ 949365 h 1139243"/>
              <a:gd name="connsiteX8" fmla="*/ 0 w 1723091"/>
              <a:gd name="connsiteY8" fmla="*/ 189878 h 11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3091" h="1139243">
                <a:moveTo>
                  <a:pt x="0" y="189878"/>
                </a:moveTo>
                <a:cubicBezTo>
                  <a:pt x="0" y="85011"/>
                  <a:pt x="85011" y="0"/>
                  <a:pt x="189878" y="0"/>
                </a:cubicBezTo>
                <a:lnTo>
                  <a:pt x="1533213" y="0"/>
                </a:lnTo>
                <a:cubicBezTo>
                  <a:pt x="1638080" y="0"/>
                  <a:pt x="1723091" y="85011"/>
                  <a:pt x="1723091" y="189878"/>
                </a:cubicBezTo>
                <a:lnTo>
                  <a:pt x="1723091" y="949365"/>
                </a:lnTo>
                <a:cubicBezTo>
                  <a:pt x="1723091" y="1054232"/>
                  <a:pt x="1638080" y="1139243"/>
                  <a:pt x="1533213" y="1139243"/>
                </a:cubicBezTo>
                <a:lnTo>
                  <a:pt x="189878" y="1139243"/>
                </a:lnTo>
                <a:cubicBezTo>
                  <a:pt x="85011" y="1139243"/>
                  <a:pt x="0" y="1054232"/>
                  <a:pt x="0" y="949365"/>
                </a:cubicBezTo>
                <a:lnTo>
                  <a:pt x="0" y="189878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5941847"/>
              <a:satOff val="-30260"/>
              <a:lumOff val="5588"/>
              <a:alphaOff val="0"/>
            </a:schemeClr>
          </a:fillRef>
          <a:effectRef idx="2">
            <a:schemeClr val="accent5">
              <a:hueOff val="5941847"/>
              <a:satOff val="-30260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93" tIns="83553" rIns="55613" bIns="83553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400" kern="1200"/>
          </a:p>
        </p:txBody>
      </p:sp>
      <p:sp>
        <p:nvSpPr>
          <p:cNvPr id="15" name="14 Rectángulo redondeado"/>
          <p:cNvSpPr/>
          <p:nvPr/>
        </p:nvSpPr>
        <p:spPr>
          <a:xfrm>
            <a:off x="1857356" y="2564904"/>
            <a:ext cx="4357718" cy="1656184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5203054"/>
              <a:satOff val="-2598"/>
              <a:lumOff val="122"/>
              <a:alphaOff val="0"/>
            </a:schemeClr>
          </a:lnRef>
          <a:fillRef idx="1">
            <a:schemeClr val="accent5">
              <a:tint val="40000"/>
              <a:alpha val="90000"/>
              <a:hueOff val="5203054"/>
              <a:satOff val="-2598"/>
              <a:lumOff val="122"/>
              <a:alphaOff val="0"/>
            </a:schemeClr>
          </a:fillRef>
          <a:effectRef idx="2">
            <a:schemeClr val="accent5">
              <a:tint val="40000"/>
              <a:alpha val="90000"/>
              <a:hueOff val="5203054"/>
              <a:satOff val="-2598"/>
              <a:lumOff val="12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0" rIns="173655" bIns="0" numCol="1" spcCol="1270" anchor="ctr" anchorCtr="0">
            <a:noAutofit/>
          </a:bodyPr>
          <a:lstStyle/>
          <a:p>
            <a:r>
              <a:rPr lang="fr-CA" b="1" dirty="0" smtClean="0">
                <a:latin typeface="Comic Sans MS" pitchFamily="66" charset="0"/>
              </a:rPr>
              <a:t>  </a:t>
            </a:r>
            <a:r>
              <a:rPr lang="hy-AM" b="1" dirty="0" smtClean="0">
                <a:latin typeface="Comic Sans MS" pitchFamily="66" charset="0"/>
              </a:rPr>
              <a:t>«</a:t>
            </a:r>
            <a:r>
              <a:rPr lang="hy-AM" b="1" dirty="0" smtClean="0"/>
              <a:t>Փայտ </a:t>
            </a:r>
            <a:r>
              <a:rPr lang="hy-AM" b="1" dirty="0"/>
              <a:t>չլինելիս կրակը կհանգչի. </a:t>
            </a:r>
            <a:r>
              <a:rPr lang="hy-AM" b="1" dirty="0" smtClean="0"/>
              <a:t>Եվ քսու </a:t>
            </a:r>
            <a:r>
              <a:rPr lang="hy-AM" b="1" dirty="0"/>
              <a:t>չլինելիս </a:t>
            </a:r>
            <a:r>
              <a:rPr lang="hy-AM" b="1" dirty="0" smtClean="0"/>
              <a:t>կռիվը կդադա</a:t>
            </a:r>
            <a:r>
              <a:rPr lang="fr-CA" b="1" dirty="0" smtClean="0"/>
              <a:t>-</a:t>
            </a:r>
            <a:r>
              <a:rPr lang="hy-AM" b="1" dirty="0" smtClean="0"/>
              <a:t>րի։</a:t>
            </a:r>
            <a:r>
              <a:rPr lang="hy-AM" b="1" dirty="0"/>
              <a:t> </a:t>
            </a:r>
            <a:r>
              <a:rPr lang="hy-AM" b="1" dirty="0" smtClean="0"/>
              <a:t>Ինչպես </a:t>
            </a:r>
            <a:r>
              <a:rPr lang="hy-AM" b="1" dirty="0"/>
              <a:t>ածուխը կայծերին, </a:t>
            </a:r>
            <a:r>
              <a:rPr lang="hy-AM" b="1" dirty="0" smtClean="0"/>
              <a:t>և </a:t>
            </a:r>
            <a:r>
              <a:rPr lang="hy-AM" b="1" dirty="0"/>
              <a:t>փայտը կրակին, </a:t>
            </a:r>
            <a:r>
              <a:rPr lang="hy-AM" b="1" dirty="0" smtClean="0"/>
              <a:t>նույնպես </a:t>
            </a:r>
            <a:r>
              <a:rPr lang="hy-AM" b="1" dirty="0"/>
              <a:t>է </a:t>
            </a:r>
            <a:r>
              <a:rPr lang="hy-AM" b="1" dirty="0" smtClean="0"/>
              <a:t>կռվարար </a:t>
            </a:r>
            <a:r>
              <a:rPr lang="hy-AM" b="1" dirty="0"/>
              <a:t>մարդը </a:t>
            </a:r>
            <a:r>
              <a:rPr lang="hy-AM" b="1" dirty="0" smtClean="0"/>
              <a:t>վեճ վառելու</a:t>
            </a:r>
            <a:r>
              <a:rPr lang="hy-AM" dirty="0" smtClean="0"/>
              <a:t>»։</a:t>
            </a:r>
            <a:r>
              <a:rPr lang="es-ES" sz="1800" b="1" kern="1200" dirty="0" smtClean="0">
                <a:latin typeface="Comic Sans MS" pitchFamily="66" charset="0"/>
              </a:rPr>
              <a:t>   </a:t>
            </a:r>
          </a:p>
          <a:p>
            <a:r>
              <a:rPr lang="es-ES" b="1" dirty="0" smtClean="0">
                <a:latin typeface="Comic Sans MS" pitchFamily="66" charset="0"/>
              </a:rPr>
              <a:t>        </a:t>
            </a:r>
            <a:r>
              <a:rPr lang="es-ES" sz="1100" b="1" kern="1200" dirty="0" smtClean="0">
                <a:latin typeface="Comic Sans MS" pitchFamily="66" charset="0"/>
              </a:rPr>
              <a:t>(</a:t>
            </a:r>
            <a:r>
              <a:rPr lang="hy-AM" sz="1100" b="1" kern="1200" dirty="0" smtClean="0">
                <a:latin typeface="Comic Sans MS" pitchFamily="66" charset="0"/>
              </a:rPr>
              <a:t>Առակաց</a:t>
            </a:r>
            <a:r>
              <a:rPr lang="es-ES" sz="1100" b="1" kern="1200" dirty="0" smtClean="0">
                <a:latin typeface="Comic Sans MS" pitchFamily="66" charset="0"/>
              </a:rPr>
              <a:t> 26.20</a:t>
            </a:r>
            <a:r>
              <a:rPr lang="hy-AM" sz="1100" b="1" kern="1200" dirty="0" smtClean="0">
                <a:latin typeface="Comic Sans MS" pitchFamily="66" charset="0"/>
              </a:rPr>
              <a:t>,</a:t>
            </a:r>
            <a:r>
              <a:rPr lang="es-ES" sz="1100" b="1" kern="1200" dirty="0" smtClean="0">
                <a:latin typeface="Comic Sans MS" pitchFamily="66" charset="0"/>
              </a:rPr>
              <a:t>21)</a:t>
            </a:r>
            <a:endParaRPr lang="es-ES" sz="1800" kern="1200" dirty="0"/>
          </a:p>
        </p:txBody>
      </p:sp>
      <p:sp>
        <p:nvSpPr>
          <p:cNvPr id="16" name="15 Forma libre"/>
          <p:cNvSpPr/>
          <p:nvPr/>
        </p:nvSpPr>
        <p:spPr>
          <a:xfrm>
            <a:off x="6300192" y="2687891"/>
            <a:ext cx="2736304" cy="1410210"/>
          </a:xfrm>
          <a:custGeom>
            <a:avLst/>
            <a:gdLst>
              <a:gd name="connsiteX0" fmla="*/ 0 w 2822123"/>
              <a:gd name="connsiteY0" fmla="*/ 0 h 1681177"/>
              <a:gd name="connsiteX1" fmla="*/ 2541921 w 2822123"/>
              <a:gd name="connsiteY1" fmla="*/ 0 h 1681177"/>
              <a:gd name="connsiteX2" fmla="*/ 2822123 w 2822123"/>
              <a:gd name="connsiteY2" fmla="*/ 280202 h 1681177"/>
              <a:gd name="connsiteX3" fmla="*/ 2822123 w 2822123"/>
              <a:gd name="connsiteY3" fmla="*/ 1681177 h 1681177"/>
              <a:gd name="connsiteX4" fmla="*/ 0 w 2822123"/>
              <a:gd name="connsiteY4" fmla="*/ 1681177 h 1681177"/>
              <a:gd name="connsiteX5" fmla="*/ 0 w 2822123"/>
              <a:gd name="connsiteY5" fmla="*/ 0 h 16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2123" h="1681177">
                <a:moveTo>
                  <a:pt x="0" y="0"/>
                </a:moveTo>
                <a:lnTo>
                  <a:pt x="2541921" y="0"/>
                </a:lnTo>
                <a:lnTo>
                  <a:pt x="2822123" y="280202"/>
                </a:lnTo>
                <a:lnTo>
                  <a:pt x="2822123" y="1681177"/>
                </a:lnTo>
                <a:lnTo>
                  <a:pt x="0" y="16811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7804580"/>
              <a:satOff val="-3898"/>
              <a:lumOff val="184"/>
              <a:alphaOff val="0"/>
            </a:schemeClr>
          </a:lnRef>
          <a:fillRef idx="1">
            <a:schemeClr val="accent5">
              <a:tint val="40000"/>
              <a:alpha val="90000"/>
              <a:hueOff val="7804580"/>
              <a:satOff val="-3898"/>
              <a:lumOff val="184"/>
              <a:alphaOff val="0"/>
            </a:schemeClr>
          </a:fillRef>
          <a:effectRef idx="2">
            <a:schemeClr val="accent5">
              <a:tint val="40000"/>
              <a:alpha val="90000"/>
              <a:hueOff val="7804580"/>
              <a:satOff val="-3898"/>
              <a:lumOff val="18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1531" rIns="140101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y-AM" b="1" dirty="0" smtClean="0"/>
              <a:t>Եթե մեկը վատ բան է խոսում ուրիշի մասին, նա նաև նույնը կխոսի ձեր մասին։</a:t>
            </a:r>
            <a:endParaRPr lang="es-ES" sz="1800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24826" y="4534828"/>
            <a:ext cx="1882878" cy="2108825"/>
          </a:xfrm>
          <a:custGeom>
            <a:avLst/>
            <a:gdLst>
              <a:gd name="connsiteX0" fmla="*/ 0 w 1723091"/>
              <a:gd name="connsiteY0" fmla="*/ 189878 h 1139243"/>
              <a:gd name="connsiteX1" fmla="*/ 189878 w 1723091"/>
              <a:gd name="connsiteY1" fmla="*/ 0 h 1139243"/>
              <a:gd name="connsiteX2" fmla="*/ 1533213 w 1723091"/>
              <a:gd name="connsiteY2" fmla="*/ 0 h 1139243"/>
              <a:gd name="connsiteX3" fmla="*/ 1723091 w 1723091"/>
              <a:gd name="connsiteY3" fmla="*/ 189878 h 1139243"/>
              <a:gd name="connsiteX4" fmla="*/ 1723091 w 1723091"/>
              <a:gd name="connsiteY4" fmla="*/ 949365 h 1139243"/>
              <a:gd name="connsiteX5" fmla="*/ 1533213 w 1723091"/>
              <a:gd name="connsiteY5" fmla="*/ 1139243 h 1139243"/>
              <a:gd name="connsiteX6" fmla="*/ 189878 w 1723091"/>
              <a:gd name="connsiteY6" fmla="*/ 1139243 h 1139243"/>
              <a:gd name="connsiteX7" fmla="*/ 0 w 1723091"/>
              <a:gd name="connsiteY7" fmla="*/ 949365 h 1139243"/>
              <a:gd name="connsiteX8" fmla="*/ 0 w 1723091"/>
              <a:gd name="connsiteY8" fmla="*/ 189878 h 11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3091" h="1139243">
                <a:moveTo>
                  <a:pt x="0" y="189878"/>
                </a:moveTo>
                <a:cubicBezTo>
                  <a:pt x="0" y="85011"/>
                  <a:pt x="85011" y="0"/>
                  <a:pt x="189878" y="0"/>
                </a:cubicBezTo>
                <a:lnTo>
                  <a:pt x="1533213" y="0"/>
                </a:lnTo>
                <a:cubicBezTo>
                  <a:pt x="1638080" y="0"/>
                  <a:pt x="1723091" y="85011"/>
                  <a:pt x="1723091" y="189878"/>
                </a:cubicBezTo>
                <a:lnTo>
                  <a:pt x="1723091" y="949365"/>
                </a:lnTo>
                <a:cubicBezTo>
                  <a:pt x="1723091" y="1054232"/>
                  <a:pt x="1638080" y="1139243"/>
                  <a:pt x="1533213" y="1139243"/>
                </a:cubicBezTo>
                <a:lnTo>
                  <a:pt x="189878" y="1139243"/>
                </a:lnTo>
                <a:cubicBezTo>
                  <a:pt x="85011" y="1139243"/>
                  <a:pt x="0" y="1054232"/>
                  <a:pt x="0" y="949365"/>
                </a:cubicBezTo>
                <a:lnTo>
                  <a:pt x="0" y="18987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1883694"/>
              <a:satOff val="-60520"/>
              <a:lumOff val="11175"/>
              <a:alphaOff val="0"/>
            </a:schemeClr>
          </a:fillRef>
          <a:effectRef idx="2">
            <a:schemeClr val="accent5">
              <a:hueOff val="11883694"/>
              <a:satOff val="-60520"/>
              <a:lumOff val="111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93" tIns="83553" rIns="55613" bIns="83553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400" kern="1200"/>
          </a:p>
        </p:txBody>
      </p:sp>
      <p:sp>
        <p:nvSpPr>
          <p:cNvPr id="18" name="17 Rectángulo redondeado"/>
          <p:cNvSpPr/>
          <p:nvPr/>
        </p:nvSpPr>
        <p:spPr>
          <a:xfrm>
            <a:off x="1979713" y="4512035"/>
            <a:ext cx="4464495" cy="2154410"/>
          </a:xfrm>
          <a:prstGeom prst="roundRect">
            <a:avLst/>
          </a:prstGeom>
          <a:solidFill>
            <a:schemeClr val="accent1"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10406107"/>
              <a:satOff val="-5197"/>
              <a:lumOff val="245"/>
              <a:alphaOff val="0"/>
            </a:schemeClr>
          </a:lnRef>
          <a:fillRef idx="1">
            <a:schemeClr val="accent5">
              <a:tint val="40000"/>
              <a:alpha val="90000"/>
              <a:hueOff val="10406107"/>
              <a:satOff val="-5197"/>
              <a:lumOff val="245"/>
              <a:alphaOff val="0"/>
            </a:schemeClr>
          </a:fillRef>
          <a:effectRef idx="2">
            <a:schemeClr val="accent5">
              <a:tint val="40000"/>
              <a:alpha val="90000"/>
              <a:hueOff val="10406107"/>
              <a:satOff val="-5197"/>
              <a:lumOff val="24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0" rIns="140101" bIns="0" numCol="1" spcCol="1270" anchor="ctr" anchorCtr="0">
            <a:noAutofit/>
          </a:bodyPr>
          <a:lstStyle/>
          <a:p>
            <a:r>
              <a:rPr lang="hy-AM" sz="1600" b="1" dirty="0" smtClean="0">
                <a:latin typeface="Comic Sans MS" pitchFamily="66" charset="0"/>
              </a:rPr>
              <a:t>«Կղկղանքի </a:t>
            </a:r>
            <a:r>
              <a:rPr lang="hy-AM" sz="1600" b="1" dirty="0">
                <a:latin typeface="Comic Sans MS" pitchFamily="66" charset="0"/>
              </a:rPr>
              <a:t>արծաթով պատած հողի ամանի պէս են սիրաբորբոք շրթունքը ու չար սիրտը միասին։ Ատեցողը կեղծում է իր շրթունքներովը, </a:t>
            </a:r>
            <a:r>
              <a:rPr lang="hy-AM" sz="1600" b="1" dirty="0" smtClean="0">
                <a:latin typeface="Comic Sans MS" pitchFamily="66" charset="0"/>
              </a:rPr>
              <a:t>և սրտումը նենգություւն </a:t>
            </a:r>
            <a:r>
              <a:rPr lang="hy-AM" sz="1600" b="1" dirty="0">
                <a:latin typeface="Comic Sans MS" pitchFamily="66" charset="0"/>
              </a:rPr>
              <a:t>է դնում. Երբոր նա </a:t>
            </a:r>
            <a:r>
              <a:rPr lang="hy-AM" sz="1600" b="1" dirty="0" smtClean="0">
                <a:latin typeface="Comic Sans MS" pitchFamily="66" charset="0"/>
              </a:rPr>
              <a:t>անուշացնի </a:t>
            </a:r>
            <a:r>
              <a:rPr lang="hy-AM" sz="1600" b="1" dirty="0">
                <a:latin typeface="Comic Sans MS" pitchFamily="66" charset="0"/>
              </a:rPr>
              <a:t>ձայնը </a:t>
            </a:r>
            <a:r>
              <a:rPr lang="hy-AM" sz="1600" b="1" dirty="0" smtClean="0">
                <a:latin typeface="Comic Sans MS" pitchFamily="66" charset="0"/>
              </a:rPr>
              <a:t>նրան չհավատաս</a:t>
            </a:r>
            <a:r>
              <a:rPr lang="hy-AM" sz="1600" b="1" dirty="0">
                <a:latin typeface="Comic Sans MS" pitchFamily="66" charset="0"/>
              </a:rPr>
              <a:t>. </a:t>
            </a:r>
            <a:r>
              <a:rPr lang="hy-AM" sz="1600" b="1" dirty="0" smtClean="0">
                <a:latin typeface="Comic Sans MS" pitchFamily="66" charset="0"/>
              </a:rPr>
              <a:t>Որովհետև յոթը </a:t>
            </a:r>
            <a:r>
              <a:rPr lang="hy-AM" sz="1600" b="1" dirty="0">
                <a:latin typeface="Comic Sans MS" pitchFamily="66" charset="0"/>
              </a:rPr>
              <a:t>գարշելի բան </a:t>
            </a:r>
            <a:r>
              <a:rPr lang="hy-AM" sz="1600" b="1" dirty="0" smtClean="0">
                <a:latin typeface="Comic Sans MS" pitchFamily="66" charset="0"/>
              </a:rPr>
              <a:t>կա նրա սրտում»։</a:t>
            </a:r>
            <a:r>
              <a:rPr lang="es-ES" sz="1800" b="1" kern="1200" dirty="0" smtClean="0">
                <a:latin typeface="Comic Sans MS" pitchFamily="66" charset="0"/>
              </a:rPr>
              <a:t> </a:t>
            </a:r>
            <a:r>
              <a:rPr lang="es-ES" sz="1100" b="1" kern="1200" dirty="0" smtClean="0">
                <a:latin typeface="Comic Sans MS" pitchFamily="66" charset="0"/>
              </a:rPr>
              <a:t>(</a:t>
            </a:r>
            <a:r>
              <a:rPr lang="hy-AM" sz="1100" b="1" kern="1200" dirty="0" smtClean="0">
                <a:latin typeface="Comic Sans MS" pitchFamily="66" charset="0"/>
              </a:rPr>
              <a:t>Առակաց</a:t>
            </a:r>
            <a:r>
              <a:rPr lang="es-ES" sz="1100" b="1" kern="1200" dirty="0" smtClean="0">
                <a:latin typeface="Comic Sans MS" pitchFamily="66" charset="0"/>
              </a:rPr>
              <a:t> 26:23-25)</a:t>
            </a:r>
            <a:endParaRPr lang="es-ES" sz="1800" kern="1200" dirty="0"/>
          </a:p>
        </p:txBody>
      </p:sp>
      <p:sp>
        <p:nvSpPr>
          <p:cNvPr id="19" name="18 Forma libre"/>
          <p:cNvSpPr/>
          <p:nvPr/>
        </p:nvSpPr>
        <p:spPr>
          <a:xfrm>
            <a:off x="6588224" y="4534828"/>
            <a:ext cx="2448272" cy="2108825"/>
          </a:xfrm>
          <a:custGeom>
            <a:avLst/>
            <a:gdLst>
              <a:gd name="connsiteX0" fmla="*/ 0 w 2822123"/>
              <a:gd name="connsiteY0" fmla="*/ 0 h 1681177"/>
              <a:gd name="connsiteX1" fmla="*/ 2541921 w 2822123"/>
              <a:gd name="connsiteY1" fmla="*/ 0 h 1681177"/>
              <a:gd name="connsiteX2" fmla="*/ 2822123 w 2822123"/>
              <a:gd name="connsiteY2" fmla="*/ 280202 h 1681177"/>
              <a:gd name="connsiteX3" fmla="*/ 2822123 w 2822123"/>
              <a:gd name="connsiteY3" fmla="*/ 1681177 h 1681177"/>
              <a:gd name="connsiteX4" fmla="*/ 0 w 2822123"/>
              <a:gd name="connsiteY4" fmla="*/ 1681177 h 1681177"/>
              <a:gd name="connsiteX5" fmla="*/ 0 w 2822123"/>
              <a:gd name="connsiteY5" fmla="*/ 0 h 16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2123" h="1681177">
                <a:moveTo>
                  <a:pt x="0" y="0"/>
                </a:moveTo>
                <a:lnTo>
                  <a:pt x="2541921" y="0"/>
                </a:lnTo>
                <a:lnTo>
                  <a:pt x="2822123" y="280202"/>
                </a:lnTo>
                <a:lnTo>
                  <a:pt x="2822123" y="1681177"/>
                </a:lnTo>
                <a:lnTo>
                  <a:pt x="0" y="16811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13007634"/>
              <a:satOff val="-6496"/>
              <a:lumOff val="306"/>
              <a:alphaOff val="0"/>
            </a:schemeClr>
          </a:lnRef>
          <a:fillRef idx="1">
            <a:schemeClr val="accent5">
              <a:tint val="40000"/>
              <a:alpha val="90000"/>
              <a:hueOff val="13007634"/>
              <a:satOff val="-6496"/>
              <a:lumOff val="306"/>
              <a:alphaOff val="0"/>
            </a:schemeClr>
          </a:fillRef>
          <a:effectRef idx="2">
            <a:schemeClr val="accent5">
              <a:tint val="40000"/>
              <a:alpha val="90000"/>
              <a:hueOff val="13007634"/>
              <a:satOff val="-6496"/>
              <a:lumOff val="30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1531" rIns="140101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y-AM" b="1" dirty="0" smtClean="0"/>
              <a:t>Կան «ընկերներ», որ լավ բաներ են խոսում ձեր մասին, բայց ատում են ձեզ իրենց սրտերում։</a:t>
            </a:r>
            <a:r>
              <a:rPr lang="en-US" b="1" dirty="0" smtClean="0"/>
              <a:t> </a:t>
            </a:r>
            <a:r>
              <a:rPr lang="hy-AM" b="1" dirty="0" smtClean="0"/>
              <a:t>Նրանք թշանամիներ են դիմակավորված։</a:t>
            </a:r>
            <a:endParaRPr lang="es-ES" sz="1800" kern="1200" dirty="0"/>
          </a:p>
        </p:txBody>
      </p:sp>
    </p:spTree>
    <p:extLst>
      <p:ext uri="{BB962C8B-B14F-4D97-AF65-F5344CB8AC3E}">
        <p14:creationId xmlns="" xmlns:p14="http://schemas.microsoft.com/office/powerpoint/2010/main" val="1769089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2108463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800" dirty="0" smtClean="0">
                <a:latin typeface="Cooper Black" pitchFamily="18" charset="0"/>
              </a:rPr>
              <a:t>«Եթե մենք չենք փորձում հասկացնել մարդուն նրա սխալը, միաժամանակ ցույց տալով ճիշտը, այլ ընդհակառակը համակերպվում ենք նրա արարքի հետ, ապա դա երբեք անկեղծ բարեկամության չի բերի»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63732" y="4417367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y-AM" sz="1400" b="1" dirty="0" smtClean="0"/>
              <a:t>Էլէն Ուայթ</a:t>
            </a:r>
            <a:r>
              <a:rPr lang="en-US" sz="1400" b="1" dirty="0" smtClean="0"/>
              <a:t> (</a:t>
            </a:r>
            <a:r>
              <a:rPr lang="hy-AM" sz="1400" b="1" dirty="0" smtClean="0"/>
              <a:t>Փառավորելով Նրան</a:t>
            </a:r>
            <a:r>
              <a:rPr lang="en-US" sz="1400" b="1" dirty="0" smtClean="0"/>
              <a:t>,</a:t>
            </a:r>
            <a:r>
              <a:rPr lang="hy-AM" sz="1400" b="1" dirty="0" smtClean="0"/>
              <a:t> Հոկտեմբեր</a:t>
            </a:r>
            <a:r>
              <a:rPr lang="en-US" sz="1400" b="1" dirty="0" smtClean="0"/>
              <a:t> </a:t>
            </a:r>
            <a:r>
              <a:rPr lang="en-US" sz="1400" b="1" dirty="0"/>
              <a:t>26)</a:t>
            </a:r>
            <a:endParaRPr lang="es-ES" sz="1400" b="1" dirty="0"/>
          </a:p>
        </p:txBody>
      </p:sp>
    </p:spTree>
    <p:extLst>
      <p:ext uri="{BB962C8B-B14F-4D97-AF65-F5344CB8AC3E}">
        <p14:creationId xmlns="" xmlns:p14="http://schemas.microsoft.com/office/powerpoint/2010/main" val="569022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918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Tema de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SFC</dc:creator>
  <cp:lastModifiedBy>Pavel Sargsyan</cp:lastModifiedBy>
  <cp:revision>130</cp:revision>
  <dcterms:created xsi:type="dcterms:W3CDTF">2015-02-13T15:58:52Z</dcterms:created>
  <dcterms:modified xsi:type="dcterms:W3CDTF">2015-03-06T07:31:32Z</dcterms:modified>
</cp:coreProperties>
</file>